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«Гобсек»: деньги, власть и нравственный выбор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ростовщика, где деньги проверяют человека на совесть.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и Париж эпохи денег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«Гобсек» написан в 1830 году, когда во Франции укреплялись буржуазные ценности. Бальзак показывает Париж как мир долгов, сделок и расчёта, где судьбу человека нередко решают не чувства, а деньги.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повести в «Человеческой комедии»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«Гобсек» входит в огромный цикл Бальзака о французском обществе XIX века. Он связан с другими произведениями общими героями, мотивами и социальными проблемами.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относится к разделу «Сцены частной жизни», где особенно заметны семейные конфликты, имущественные расчёты и давление общественных правил на личный выбор.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частную историю Бальзак показывает общий закон эпохи: личная судьба зависит от устройства общества не меньше, чем от характера самого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Гобсека: внешность и психологический тип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Гобсек производит впечатление человека, который почти не поддаётся чувствам. Его сдержанность, точные слова и внимательный взгляд выдают редкую способность замечать слабости других.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Властный скупец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неприметностью скрывается сильная воля и жёсткий расчёт. Имя героя стало нарицательным, потому что он воплощает власть денег над человеческими отношениями.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фрагмент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 не столько действие, сколько раскрытие характера героя и механизма денежной власти.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функции в фрагменте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помогает Бальзаку показать, как денежные отношения подменяют человеческие связи.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равны по роли, но все раскрывают один конфликт: социальный престиж оказывается слабее финансовой зависимости.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Оноре де Бальзака «Гобсек»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как источник конфликта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в повести — это не только денежная проблема, но и способ подчинить человека. Тот, кто должен, уже не свободен в своих решениях.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Проценты, залоги и имущество превращаются в рычаги давления. Они заставляют героев действовать из страха, а не из убеждений или чести.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необходимость разрушает семейные отношения и лишает людей достоинства. Бальзак показывает, как материальная зависимость постепенно становится нравственной.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конфликт строится не между отдельными людьми, а между совестью и логикой выгоды, которая меняет поведение всего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фрагмента и их связь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одна тема переходит в другую и усиливает общий конфликт.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власть образуют центр смысловой системы, а жадность, неравенство и нравственное падение показывают последствия этого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фрагменту повести «Гобсек»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роскоши и долгов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Аристократические дома в повести выглядят блестяще, но за нарядной оболочкой скрываются долги, тревога и постоянная зависимость от кредиторов. Внешний статус приходится поддерживать ценой внутреннего унижения.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мебель, интерьеры и манеры героев создают образ общества, где впечатление важнее реального положения. Бальзак показывает, как видимость благополучия маскирует финансовый крах.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деталь в повести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расписки и бумаги делают конфликт конкретным. Они напоминают, что в мире повести слово часто уступает место формальному обязательству.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и расчёты не просто упоминаются, а определяют ход событий. Через них Бальзак показывает холодную логику выгодного решения.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манеры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движения, взгляды и паузы раскрывают характер точнее прямой оценки. Деталь помогает увидеть скрытое напряжение между людьми.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кабинета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кабинета подчёркивает замкнутость и контроль. Вещи здесь не фон, а часть образа власти, которой живёт Гобсек.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Гобсека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повести показывает, как через последовательные действия героя проявляются его холодный расчет, власть над людьми и недоверие к миру.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образа Гобсека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не оправдывает ростовщика, но и не сводит его к карикатуре: Гобсек показан как человек, чьи качества вырастают из самой логики общества, где все измеряется выгодой.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героя у писателя всегда соседствует с духовной ограниченностью. Внешняя проницательность и деловая хватка не скрывают внутренней замкнутости, одиночества и неспособности к человеческому участию.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вывод ясен: богатство без нравственной опоры не приносит ни свободы, ни счастья. Чем больше власть денег, тем заметнее пустота, в которую она превращает жизнь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золота и денег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в повести означает не только достаток, но и холод, неподвижность и отчуждение. Оно словно лишает людей живого чувства, заменяя доверие настороженностью и заставляя видеть в каждом выгоде прежде всего цену.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у Бальзака становятся знаком обезличенной власти. Для Гобсека они открывают доступ к чужим судьбам, а для общества в целом показывают, как материальная ценность вытесняет совесть, сострадание и человеческое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и меркантильный расчет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денежная логика в мире повести действует сильнее и агрессивнее, чем нравственные ориентиры, задавая поведение большинства персонажей.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показывает перевес меркантильных мотивов: они быстрее определяют решения, чем честь и доверие, поэтому моральные нормы оказываются уязвимыми.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Оноре де Бальзака «Гобсек»; обобщение ценностных оппозиций по тексту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Бальзака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пишет аналитично: он не просто рассказывает о событиях, а показывает их причины, раскрывая связь между характером героя, его поступками и социальной средой.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сочетается с выразительными предметными деталями. Через обстановку, жесты и вещи автор делает конфликт зримым и убедительным для читателя.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Бальзаку разоблачать внешнее благополучие. За светскими формулами и показной вежливостью он показывает зависимость, расчет и скрытую моральную пустоту.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индивидуализирована: по словам и интонациям легко определить их положение в обществе, уровень культуры и отношение к деньгам, власти и людям.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фрагмента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повести «Гобсек»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 помогают Бальзаку раскрыть характеры и социальный смысл происходящего.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на реалистическое изображение общества: вещи, внешний блеск и детали быта становятся ключом к пониманию нравственного состояния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Гобсека остается актуальным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Гобсек понятен современному читателю, потому что темы кредита, долгов и финансовой зависимости по-прежнему влияют на жизнь людей, их выбор и представление о благополучии.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как материальные обстоятельства меняют поведение человека: страх бедности, стремление к статусу и желание контроля нередко оказываются сильнее нравственных принципов.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ростовщика напоминает, что деньги сами по себе не решают вопроса о счастье и свободе. Испытание состоит в том, сумеет ли человек сохранить совесть и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нравственного кризиса героев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стремление к внешнему успеху постепенно приводит персонажей к внутреннему распаду и утрате нравственных ориентиров.
</a:t>
            </a:r>
            <a:endParaRPr lang="en-US" sz="7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фрагменту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Гобсек предстает не просто скупым человеком, а символом власти денег, которая подчиняет себе чувства, решения и само отношение к другим людям.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фрагмента строится вокруг столкновения человеческого достоинства с холодным расчетом. Именно эта борьба делает эпизоды напряженными и нравственно значимыми.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убеждает, что общество, где успех измеряется только богатством, быстро теряет ориентиры. В нем уязвимыми становятся и честь, и доверие, и семейные связи.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важна не только как история ростовщика. Это точный анализ эпохи, в которой финансовая зависимость раскрывает скрытые законы жизни общества XIX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деньги как испытание человека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«Гобсек» убеждает, что богатство само по себе не делает человека ни сильным, ни счастливым. Истинная цена личности раскрывается в отношении к совести, власти и другим людям.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2026-05-19T21:55:53Z</dcterms:created>
  <dcterms:modified xsi:type="dcterms:W3CDTF">2026-05-19T21:55:53Z</dcterms:modified>
</cp:coreProperties>
</file>