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и 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фигуру по её поверхности и не ошибиться?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встречается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считать размеры пола, стола, участка и тетрадной страницы. В геометрии важно не путать её с периметром: одна величина описывает границу, другая — внутреннюю часть фигуры.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см²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квадрат со стороной один сантиметр.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единица показывает не длину, а размер поверхности, поэтому площадь всегда записывают в квадратных единицах.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 его свойства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все четыре угла прямые, поэтому его удобно изображать на клетчатой бумаге и проверять измерения по линиям сетки.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прямоугольника равны и параллельны. Обычно соседние стороны называют длиной и шириной, но для формулы важны обе величины.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сетка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клетка на рисунке равна одному квадратному сантиметру, можно увидеть, сколько единичных квадратов помещается внутри фигуры.
</a:t>
            </a:r>
            <a:endParaRPr lang="en-US" sz="1270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прямоугольник по своим сторонам, тем больше его площадь. Это легко заметить, если сравнивать фигуры на одной и той же сетке.
</a:t>
            </a:r>
            <a:endParaRPr lang="en-US" sz="12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прямоугольников на клетчатой сетке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сетке удобно сравнивать фигуры с разными сторонами и быстро видеть, сколько единичных квадратов занимает каждая из них.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при увеличении сторон. Наибольшее значение у прямоугольника 6×4, а наименьшее — у 5×1.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прямоугольника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обозначают буквой S, а его стороны — a и b. Эти обозначения помогают коротко записывать условие и решение задачи.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a × b означает, что нужно перемножить длины двух соседних сторон. Порядок множителей не влияет на результат, поэтому ответ будет одинаковым.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единицами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измерены в сантиметрах, площадь получится в см². При измерении в метрах ответ записывают в м², потому что площадь всегда выражается в квадратных единицах.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смысл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можно разбить на ряды одинаковых квадратов. Поэтому его площадь показывает, сколько таких квадратов помещается внутри фигуры без пробелов и перекрытий.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двум сторонам сразу получить площадь прямоугольника.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площадь находится умножением двух сторон. Ответ всегда записывают в квадратных единицах.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нахождения площади прямоугольника
</a:t>
            </a:r>
            <a:endParaRPr lang="en-US" sz="23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215" y="3096535"/>
            <a:ext cx="128609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прямоугольника связана с жизнью
</a:t>
            </a:r>
            <a:endParaRPr lang="en-US" sz="2762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пола помогает понять, сколько нужно плитки, линолеума или ковролина. Если известны длина и ширина, можно заранее оценить расход материалов.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Столешница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парта или рабочая поверхность часто имеют прямоугольную форму. Знание площади помогает сравнивать размеры и выбирать подходящую мебель.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обложка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тетради и страница удобно описываются двумя размерами. Это помогает решать задачи по чертежам и сопоставлять рисунок с реальным предметом.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устройства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телефона или планшета тоже можно рассматривать как прямоугольник. Так площадь становится частью повседневных измерений, а не только школьной задачей.
</a:t>
            </a:r>
            <a:endParaRPr lang="en-US" sz="12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его особенности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попарно параллельны и равны. Это главное свойство отличает его от многих других четырёхугольников.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может выглядеть наклонённой, но её площадь от наклона не зависит. Важно не внешнее положение, а правильный выбор основания и высоты.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можно выбрать как одну из сторон, а высота должна быть проведена к нему под прямым углом. Именно эти два отрезка нужны для формулы.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боковой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не обязательно совпадает с наклонной стороной параллелограмма. Если взять неправильный отрезок, площадь будет найдена неверно, даже если вычисления выполнены без ошибок.
</a:t>
            </a:r>
            <a:endParaRPr lang="en-US" sz="12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 школьной геометрии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параллелограмма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одну из сторон параллелограмма за основание. Это может быть любая сторона, но именно от неё будут отсчитывать высоту и рассчитывать площадь фигуры.
</a:t>
            </a:r>
            <a:endParaRPr lang="en-US" sz="1302" dirty="0"/>
          </a:p>
        </p:txBody>
      </p:sp>
      <p:sp>
        <p:nvSpPr>
          <p:cNvPr id="11" name="Text 3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отрезок, опущенный к основанию под прямым углом. Она показывает не наклон стороны, а настоящую «высоту» фигуры относительно выбранного основания.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находят по формуле S = a × h, где a — основание, а h — высота. Если известны эти два числа, вычисление выполняется сразу.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основании 8 см и высоте 3 см получаем S = 8 × 3 = 24 см². Ответ всегда записывают в квадратных единицах, потому что измеряется площадь.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разной высоте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основании меняется только высота, поэтому удобно сравнивать сами значения без лишних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высота при неизменном основании, тем больше площадь; зависимость здесь прямая и пропорциональная.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для демонстрации зависимости: основание 8 см, высоты 3 см, 4 см, 5 см.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нахождения площади параллелограмма
</a:t>
            </a:r>
            <a:endParaRPr lang="en-US" sz="2669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основание и высота дают площадь по одной и той же 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площадь находится умножением основания на высоту; без высоты вычисление невозможно.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площадь отличается от периметра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показывает длину границы фигуры, а площадь — количество места внутри неё. Эти величины не заменяют друг друга и используются для разных задач.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измеряют в единицах длины: сантиметрах, метрах, километрах. Площадь записывают в квадратных единицах: см², м², км², потому что считают поверхность.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нужен, когда считают забор, рамку или край изделия. Площадь важна при расчёте плитки, бумаги, покрытия пола или размеров земельного участка.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могут иметь одинаковый периметр, но разную площадь. Поэтому в задаче сначала определяют, что именно нужно найти, а потом выбирают формулу.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площадь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сторона вместо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часто умножают основание на наклонную сторону, хотя нужна именно высота. Если она не перпендикулярна основанию, ответ будет неверным.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квадратных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многие забывают записать см², м² или другую квадратную единицу. Без этого ответ считается неполным, даже если число найдено правильно.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ширину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прямоугольнике порядок множителей неважен, поэтому длину и ширину можно менять местами. Ошибка возникает, если из-за названий теряют сами числа.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единицы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умножать сантиметры на метры без перевода в одну систему. Сначала все данные приводят к одинаковым единицам, а потом выполняют вычисление.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 для формул площади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для вычисления используются два числовых значения, поэтому важно внимательно читать условие задачи и чертёж.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нужны две стороны, для параллелограмма — основание и высота; без второй величины площадь определить нельзя.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геометрии для 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прямоугольника и параллелограмма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Мысленное 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параллелограмм разрезать по высоте и перестроить его части, получится прямоугольник с тем же основанием и той же высотой. Это помогает сравнить фигуры.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площадь равна произведению двух сторон, а у параллелограмма — произведению основания на высоту. В обоих случаях перемножаются две длины.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параллелограмма не меняет площадь, если основание и высота остаются одинаковыми. Поэтому обе фигуры связаны между собой не формой, а способом измерения площади.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 перепутать формулу, величины и единицы измерения.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 здравый смысл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 бывает отрицательным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выражает размер поверхности, поэтому отрицательное значение невозможно. Если при вычислении получился минус, значит, где-то допущена ошибка.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на рисунке крупнее, её площадь обычно больше. Слишком маленький или слишком большой ответ стоит проверить по размерам сторон и высоте.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сантиметрах, метрах или квадратных единицах может сильно исказить результат. Перед вычислением все данные приводят к одной системе измерения.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с ситуацией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оценить, похож ли ответ на реальный размер комнаты, тетради или участка. Такая проверка помогает заметить неверную формулу или перепутанную высоту.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площади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научились находить площадь прямоугольника и параллелограмма, отличать основание от высоты и записывать ответ в квадратных единицах. Главное — правильно выбрать формулу и внимательно проверить данные.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2026-05-29T02:40:25Z</dcterms:created>
  <dcterms:modified xsi:type="dcterms:W3CDTF">2026-05-29T02:40:25Z</dcterms:modified>
</cp:coreProperties>
</file>