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Пушкин. «К***» («Я помню чудное мгновенье»): любовь, память и вдохновение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любви, памяти и духовного пробуждения в одном из самых известных стихотворений Пушкина.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личное впечатление стало великой лирикой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возникло в Михайловском, в годы ссылки Пушкина. В его основе — встреча с Анной Керн и превращение личного чувства в художественный образ, понятный многим поколениям читателей.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Керн и адресат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Петровна Керн принадлежала к дворянскому кругу и была известна современникам как образованная, яркая и привлекательная женщина, оставившая заметный след в пушкинском окружении.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Заглавие «К***» скрывает имя адресата и связано с традицией осторожного, условного обозначения в литературе. Так личная история получает более общий, художественный смысл.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любовь не названа прямо, но узнаётся по интонации и образу идеальной женщины. Частное чувство превращается в поэтический символ красоты и вдохновения.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лирической героини
</a:t>
            </a:r>
            <a:endParaRPr lang="en-US" sz="229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показана не через подробности внешности, а через впечатление, которое остаётся надолго. Её появление связано с ощущением света, гармонии и редкой красоты.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образ в памяти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соединяет реальный образ женщины с романтическим идеалом. Поэтому героиня становится не только адресатом чувства, но и воплощением чистой, вдохновляющей красоты.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конкретного лица к идеалу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стихотворения: путь чувства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вспоминает редкий миг знакомства, который сразу запомнился как нечто прекрасное и неповторимое.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наступает долгий период разъединённости, когда чувство не исчезает, но остаётся только в памяти.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проходят в одиночестве и внутренней пустоте; герой переживает утрату вдохновения и душевного света.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 снова оживает, и вместе с ним возвращаются радость, движение души и творческая сила.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 по строфам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низкая точка приходится на середину текста, а финал возвращает свет и радость.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А.С. Пушкина «К***» («Я помню чудное мгновенье»), 1825
</a:t>
            </a:r>
            <a:endParaRPr lang="en-US" sz="1336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просто смену эмоций, а движение от личного воспоминания к внутреннему возрождению и новой творческой энергии.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строфы помогают показать путь от воспоминания к духовному пробуждению.
</a:t>
            </a:r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А.С. Пушкина «К***» («Я помню чудное мгновенье»), 1825
</a:t>
            </a:r>
            <a:endParaRPr lang="en-US" sz="3601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строфы позволяют Пушкину выстроить ясное движение чувства: от встречи и утраты — к памяти, ожиданию и возвращению вдохновения.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строф и их роль в развитии темы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А.С. Пушкина «К***» («Я помню чудное мгновенье»), 1825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каждая строфа двигает сюжет чувства и раскрывает главную мысль стихотворения.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строфа выполняет свою часть общего движения: от светлого воспоминания к духовному возрождению.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разлуки и одиночества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близости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лишает героя живого общения с любимым человеком. Вместо радости остаётся только воспоминание, которое поддерживает, но не может заменить настоящую встречу.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и изоляция
</a:t>
            </a:r>
            <a:pPr algn="ctr" indent="0" marL="0">
              <a:lnSpc>
                <a:spcPct val="100000"/>
              </a:lnSpc>
              <a:buNone/>
            </a:pPr>
            <a:r>
              <a:rPr lang="en-US" sz="15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«глуши» и «мрака» передают состояние, когда человек чувствует себя отрезанным от мира. Это не просто грусть, а тяжёлое душевное одиночество.
</a:t>
            </a:r>
            <a:endParaRPr lang="en-US" sz="1540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вдохновения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жизни «без божества, без вдохновенья» показывают внутреннее опустошение. Герой теряет силы не только жить, но и творить, словно угасает изнутри.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памятью
</a:t>
            </a:r>
            <a:pPr algn="ctr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трудный период образ любимой не исчезает из памяти. Именно он возвращает герою смысл, надежду и возможность снова почувствовать себя живым.
</a:t>
            </a:r>
            <a:endParaRPr lang="en-US" sz="143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света и тьмы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строит стихотворение на резком контрасте: рядом с «чудным» и «нежным» звучат «мрак», «глушь» и «заточенье». Это помогает увидеть борьбу между жизненной силой и духовной пустотой.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светлой группы связаны с красотой, чистотой и вдохновением, а тёмные — с одиночеством и утратой. Благодаря этому противопоставлению финал воспринимается как настоящее внутреннее освобождение.
</a:t>
            </a:r>
            <a:endParaRPr lang="en-US" sz="173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памяти к вдохновению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последовательность стихотворения: встреча с Анной Керн, воспоминание о «чудном мгновенье», разлука, душевная тьма, новое появление образа и возвращение вдохновения.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музыкальность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строки «Я помню» звучит как признание, которое герой произносит не один раз, а снова и снова, подчеркивая ценность пережитого мгновения.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мягкие переходы между строками создают особую мелодичность; стихотворение легко воспринимается на слух и напоминает лирический романс.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 и спокойная интонация смягчают драматизм разлуки, поэтому текст звучит не резко, а проникновенно и очень искренне.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помогает передать нежность чувства и показать, что память о любви способна не только ранить, но и поддерживать душу.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и их смысловые поля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светлых и пробуждающих слов показывает: главным итогом стихотворения становится возвращение внутренней жизни.
</a:t>
            </a:r>
            <a:endParaRPr lang="en-US" sz="159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«К***» («Я помню чудное мгновенье»), 1825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распределена так, что положительные и отрицательные образы постоянно сопоставляются и усиливают друг друга.
</a:t>
            </a:r>
            <a:endParaRPr lang="en-US" sz="166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романтизма в стихотворении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переживает чувство как исключительное событие: одна встреча остается в памяти на долгие годы и становится важнее повседневности.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женщины идеализирован: перед нами не бытовой портрет, а почти неземной символ красоты, света и духовной гармонии.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сильный внутренний контраст между тьмой и вдохновением, но речь остается простой и ясной, без лишней торжественности.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работает на главную мысль: любовь сохраняется в памяти и возвращает человеку душевную силу.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«К***» («Я помню чудное мгновенье»)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средства выразительности помогают раскрыть тему памяти, любви и внутреннего пробуждения.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стало знаменитым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запоминается ясным языком, сильным чувством и точным образом любимой, поэтому оно понятно и близко читателю даже спустя два века.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стало частью культурной памяти: на его основе создавали романсы, а в школе его изучают как образец русской лирики и мастерства Пушкина.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путь от потери к обновлению: чувство не исчезает, а возвращает человеку силы.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«К***» («Я помню чудное мгновенье»)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низкими и высокими значениями помогает увидеть резкие перемены в переживаниях героя.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не только вызывает сильные эмоции, но и возвращает человеку способность радоваться, творить и верить в лучшее.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прекрасном образе оказывается сильнее времени: даже годы разлуки не стирают светлое впечатление, оставшееся в душе героя.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утверждает, что духовное пробуждение возможно, если в человеке сохраняется живая память о красоте и любви.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стихотворения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понятно школьникам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школьникам понятны воспоминания о человеке, который когда-то сильно порадовал или поддержал, поэтому лирический сюжет воспринимается близко и естественно.
</a:t>
            </a:r>
            <a:endParaRPr lang="en-US" sz="1429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важное впечатление не исчезает сразу: оно может долго оставаться в памяти и влиять на настроение, как бывает в обычной жизни.
</a:t>
            </a:r>
            <a:endParaRPr lang="en-US" sz="1607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понятный переход от грусти к радости, а такие эмоциональные изменения знакомы подросткам и легко прослеживаются в тексте.
</a:t>
            </a:r>
            <a:endParaRPr lang="en-US" sz="1473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вдохновение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4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интересно видеть, как простое воспоминание превращается в источник сил и помогает герою снова почувствовать вкус к жизни и творчеству.
</a:t>
            </a:r>
            <a:endParaRPr lang="en-US" sz="141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память, красота и духовное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Пушкина показывает, что память о прекрасном мгновении может вернуть человеку внутренний свет, надежду и вдохновение. Именно поэтому оно остается живым и близким читателю.
</a:t>
            </a:r>
            <a:endParaRPr lang="en-US" sz="31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2026-05-22T19:25:07Z</dcterms:created>
  <dcterms:modified xsi:type="dcterms:W3CDTF">2026-05-22T19:25:07Z</dcterms:modified>
</cp:coreProperties>
</file>