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девочке, птице и умении отпускать с любовью.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и чиж: история о доброте и свободе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девочки и птицы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— добрая и любознательная девочка, а чиж — маленькая певчая птица, которой нужен свет, воздух и свобода. Их встреча помогает понять: живое существо нельзя любить, как игрушку.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выглядит как обычная аккуратная девочка с живым и внимательным взглядом. Она движется мягко и осторожно, будто боится напугать маленькую птицу.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в образе доброй хозяйки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важны протянутая рука, спокойная поза и заботливый взгляд. Эти детали показывают, что Варя относится к чижу с теплом и бережностью.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совсем маленький, но очень подвижный. Он быстро реагирует на шум, часто перемещается и всё время словно ищет место, где можно почувствовать себя в безопасности.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— маленькая живая птичка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любит свет, воздух и простор. Когда вокруг тесно и тихо, чиж становится беспокойным, потому что ему трудно жить без привычной свободы.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поведение становится ясно: даже крошечное существо умеет бояться, уставать и радоваться. Значит, к нему нужно относиться не как к вещи, а как к живому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чижом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замечает маленькую птицу и сразу хочет о ней позаботиться. Радость от встречи делает начало истории тёплым и светлым.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старается устроить чижу удобное место, даёт ему корм и внимательно следит за ним. Ей очень хочется помочь.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Варя понимает: птице нужен не только уход, но и свобода. Так начинается её внутренний выбор между желанием удержать и настоящей заботой.
</a:t>
            </a:r>
            <a:endParaRPr lang="en-US" sz="12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искренне старается помочь чижу: даёт ему корм, ищет тихое место и следит, чтобы птице было удобно. Её забота настоящая, но пока ещё очень детская.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хочет сделать всё правильно, однако не сразу понимает, что живому существу нужны не только еда и тепло, но ещё воздух, движение и свобода.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корм и первые попытки заботы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Варя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Варя радуется, потому что встреча с чижом кажется ей настоящим маленьким чудом. Ей хочется сразу взять птицу под свою защиту.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девочка начинает жалеть чижа и беспокоиться, удобно ли ему в доме. Доброе сердце подсказывает ей, что птице может быть тесно и тревожно.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неуверенность: как помочь правильно, если очень хочется оставить чижa рядом? Так в её чувствах появляется серьёзность и ответственность.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Варя понимает, что любить — значит думать не только о себе. Это делает её добрее и мудрее.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чиж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к простору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стремится туда, где больше воздуха и света. Его движение показывает, что птице трудно оставаться в тесном и закрытом месте.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Пугается шума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резкий звук заставляет чижа тревожиться. Он ведёт себя осторожно, потому что чувствует опасность очень быстро.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сидит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всё время двигается, прыгает и меняет место. Такая суетливость говорит о её беспокойстве и желании вырваться на свободу.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заметно тянется к светлым местам. В этом чувствуется его природная связь с небом, деревьями и открытым пространством.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кажется тесной и закрытой: в ней мало простора, а воздух будто не такой свежий. Для маленькой птицы это непростое место, даже если там тихо и тепло.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 природа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выглядит совсем иначе: небо, деревья, свет и движение дают чижу то, что ему нужно. Именно поэтому история так ясно показывает разницу между клеткой и свободой.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трудный выбор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хочет оставить чижа рядом, потому что он ей дорог. Это чувство понятно, ведь расставаться с тем, кого полюбил, всегда нелегко.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птице нужна свобода, а не только забота в доме. Настоящая доброта умеет замечать не своё желание, а потребность другого существа.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превращает выбор в ссору. Она показывает тихий, но важный внутренний разговор: как поступить правильно, если сердце просит одного, а совесть — другого.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Варя понимает, что любить — значит уметь отпустить. Такой выбор делает её по-настоящему внимательной и доброй.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постепенно понимает, что о живом существе нельзя заботиться наугад: нужно знать, что ему подходит, что его пугает и что помогает ему чувствовать себя спокойно.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учится Варя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 видеть в чижe не просто красивую птичку, а маленькую отдельную жизнь. Это учит её внимательности, терпению и уважению к природе.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Вари — доброта должна быть разумной. Если хочешь помочь, важно думать не только о своих чувствах, но и о том, что нужно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чижа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делает день светлее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чиж поёт, в комнате будто становится больше света. Его тонкий голос напоминает о весне, воздухе и движении. Пение не похоже на игрушку: оно показывает, что птица жива, чувствует себя и хочет свободно жить.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природы в маленькой клетке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чижа совсем небольшой голос, но в нём слышится сила природы. Его песня напоминает о деревьях, небе и просторе. Поэтому она вызывает не только радость, но и мысль о том, как бережно надо относиться к живому.
</a:t>
            </a:r>
            <a:endParaRPr lang="en-US" sz="111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 маленькой птицы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чижа звучит особенно ясно после тревоги и забот. Оно приносит в историю спокойствие и надежду. Слушая эту песню, Варя понимает: настоящая красота не в том, чтобы удержать птицу, а в том, чтобы не мешать ей жить.
</a:t>
            </a:r>
            <a:endParaRPr lang="en-US" sz="11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истории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с чижом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Варя любопытна и нежна. Ей хочется приблизиться к маленькой птице, рассмотреть её и позаботиться о 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Тревога и сомнение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беспокойство. Варя замечает, что чижу тесно и неуютно, и начинает думать, правильно ли он живёт в доме.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настроение становится тише и мудрее. Варя понимает, что иногда самое доброе решение — отпустить того, кому нужна свобода.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не остаётся равнодушной: она наблюдает за чижом, старается понять его поведение и замечает, когда птице тревожно или неудобно. Это первый шаг к настоящей заботе.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Вари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кормит чижа, ищет для него место и обращает внимание на его состояние. В этих простых действиях видно искреннее желание помочь, хотя опыта у неё ещё мало.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поступок Вари — решение не думать только о себе. Она учится ставить на первое место не желание удержать птицу, а её право жить свободно.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— это не владение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любить живое существо — значит не держать его силой рядом. Если птице тесно, то забота превращается в ошибку, даже когда сердце у человека доброе.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должно быть разумным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понимает, что настоящая доброта требует чуткости и ответственности. Нужно уметь заметить, что другому больно или страшно, и сделать не то, что хочется, а то, что правильно.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понятна первоклассникам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узнать в Варе жалость, радость, тревогу и желание помочь. Эти чувства знакомы каждому, поэтому история быстро становится близкой и понятной.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— крошечная птичка, а всё маленькое особенно вызывает сочувствие. Его хочется пожалеть, покормить и защитить, как любимого беззащитного персонажа.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ясный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без сложных поворотов. Ребёнку легко следить за тем, что делает Варя, и понимать, почему её решение оказывается важным.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знакомых образов: пение, воздух, небо, клетка, простор. Они помогают детям увидеть разницу между свободной жизнью птицы и тесным домом.
</a:t>
            </a:r>
            <a:endParaRPr lang="en-US" sz="11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подумать после чтения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Варе было так трудно расстаться с чижом? Этот вопрос помогает понять, как сильно человек может привязаться к тому, кого хочет защитить.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чувствовал чиж в доме? Можно представить его страх, усталость и желание вырваться к свету, чтобы жить там, где много воздуха и движения.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по-настоящему помогать животным? История подсказывает, что забота — это не только корм и внимание, но и уважение к нуждам живого существа.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 для разговора о рассказе? Это доброта, ответственность, свобода, сочувствие и выбор. Они помогают увидеть главный смысл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чижа в памяти читателя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птица с большим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 запоминается как очень маленькая, подвижная и осторожная птица. Он всё время будто готов взлететь, потому что любит простор и свет. Именно поэтому его образ вызывает и нежность, и лёгкую печаль.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нельзя удержать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остаётся не только внешний вид чижа, но и его голос. Его пение звучит как напоминание о свободе и радости жизни. После чтения хочется представить не клетку, а деревья, воздух и тёплое небо.
</a:t>
            </a:r>
            <a:endParaRPr lang="en-US" sz="13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«забота» показывает, что Варя старается помочь чижу, а не просто любуется им. Но забота должна быть внимательной и умной, иначе она не приносит пользы.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«свобода» напоминает, что птице нужен простор. Для неё важно не только быть накормленной, но и жить так, как велит её природа.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«сочувствие» и «ответственность» помогают увидеть внутренний рост Вари. Она учится думать о чувствах другого и понимать последствия своих поступков.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«клетка», «пение» и «выбор» собирают весь смысл рассказа. Они показывают, что красота природы не принадлежит человеку и её нужно беречь.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доброта, которая умеет отпускать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Варе и чижe учит любить не только сердцем, но и разумом. Настоящая доброта заботится о живом существе, уважает его свободу и умеет отпустить.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2026-05-24T02:41:25Z</dcterms:created>
  <dcterms:modified xsi:type="dcterms:W3CDTF">2026-05-24T02:41:25Z</dcterms:modified>
</cp:coreProperties>
</file>