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и мочевыделительная система: обзор темы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Мочевыделительная система удаляет отходы, поддерживает баланс воды и давления.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— это удаление веществ, которые организм уже не нуждается хранить. Мочевина, соли, лишняя вода — всё это выводит мочевыделительная система, предотвращая накопление токсинов и поддерживая здоровье.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— важный процесс жизни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9" y="114922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1689" y="114922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2205" y="1149225"/>
            <a:ext cx="2079068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0689" y="1149225"/>
            <a:ext cx="2081100" cy="208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мочевыделительной системы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730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природные фильтры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очищают кровь, образуя из неё первичную мочу. Они располагаются по обе стороны позвоночника и отвечают за удаление вредных веществ.
</a:t>
            </a:r>
            <a:endParaRPr lang="en-US" sz="1001" dirty="0"/>
          </a:p>
        </p:txBody>
      </p:sp>
      <p:sp>
        <p:nvSpPr>
          <p:cNvPr id="14" name="Text 3"/>
          <p:cNvSpPr txBox="1"/>
          <p:nvPr/>
        </p:nvSpPr>
        <p:spPr>
          <a:xfrm>
            <a:off x="24025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— пути для мочи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узких трубчатых органа транспортируют мочу из почек в мочевой пузырь, обеспечивая её безопасное движение благодаря мышечным сокращениям.
</a:t>
            </a:r>
            <a:endParaRPr lang="en-US" sz="1021" dirty="0"/>
          </a:p>
        </p:txBody>
      </p:sp>
      <p:sp>
        <p:nvSpPr>
          <p:cNvPr id="15" name="Text 4"/>
          <p:cNvSpPr txBox="1"/>
          <p:nvPr/>
        </p:nvSpPr>
        <p:spPr>
          <a:xfrm>
            <a:off x="47320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— хранилище жидкости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мышечный орган накапливает мочу до момента её вывода. Его стенки расслабляются и сокращаются, регулируя объём накопленной жидкости.
</a:t>
            </a:r>
            <a:endParaRPr lang="en-US" sz="964" dirty="0"/>
          </a:p>
        </p:txBody>
      </p:sp>
      <p:sp>
        <p:nvSpPr>
          <p:cNvPr id="16" name="Text 5"/>
          <p:cNvSpPr txBox="1"/>
          <p:nvPr/>
        </p:nvSpPr>
        <p:spPr>
          <a:xfrm>
            <a:off x="70615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Уретра — выход для мочи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Уретра выводит мочу из организма. Функции сфинктеров предотвращают неконтролируемое выделение и защищают от инфекций.
</a:t>
            </a:r>
            <a:endParaRPr lang="en-US" sz="11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1500 литров
</a:t>
            </a:r>
            <a:endParaRPr lang="en-US" sz="488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крови фильтруется почками каждый день, обеспечивая очищение организма.
</a:t>
            </a:r>
            <a:endParaRPr lang="en-US" sz="1873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почки играют жизненно важную роль в поддержании здоровья и гомеостаза организма.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— функциональная часть почки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почка содержит около миллиона нефронов, включающих капсулу, клубочек и канальцы, обеспечивающие фильтрацию крови.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Нефроны образуют первичную и окончательную мочу, избирательно выводя ненужные вещества и сохраняя полезные для организма компоненты.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нефрона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возможности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мочи: от почек до выхода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выделения мочи в организме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мочи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основных компонентов, в моче встречаются ионы натрия, калия и следы клеточных элементов.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мочи зависит от питания и состояния организма, меняясь при различных условиях.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2021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Мочеточники: строение и функции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— парные трубки длиной около 25-30 см, соединяющие почки с мочевым пузырём, раскрывая путь для мочи.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стенки состоят из гладких мышц, сокращающихся для перемещения мочи в нужном направлении.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Клапанный механизм в основании предотвращает обратный ток мочи, защищая почки от инфекций и повреждений.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мочевого пузыря
</a:t>
            </a:r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— мышечный орган объёмом 300-500 мл с внутренней слизистой оболочкой и гладкими мышечными стенками, способный растягиваться при наполнении.
</a:t>
            </a:r>
            <a:endParaRPr lang="en-US" sz="1068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накопления мочи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Сфинктеры контролируют процесс задержки и выделения мочи, позволяя накапливать жидкость до момента выведения без дискомфорта.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подростков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здоровых подростков мочевой пузырь способен удерживать мочу до 5 часов, что обеспечивается хорошо работающими мышцами и нервной регуляцией.
</a:t>
            </a:r>
            <a:endParaRPr lang="en-US" sz="1135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— накопительный резервуар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Уретра: различия строения у мальчиков и девочек
</a:t>
            </a:r>
            <a:endParaRPr lang="en-US" sz="2622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мальчиков уретра достигает длины до 20 см, проходя через половой член и участвуя в репродуктивной системе.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уретра короче — всего 3-4 см, что влияет на особенности функций и риски заболеваний.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короткой уретры у девочек чаще возникают инфекции мочевых путей по сравнению с мальчиками.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уретры осуществляется внутренними и внешними сфинктерами, обеспечивая контроль над мочеиспусканием.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57234"/>
            <a:ext cx="4166100" cy="229748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женская и мужская мочевыделительная система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параметры мочевыделительной системы у мужчин и женщин, включая длину уретры, строение наружного отверстия, частоту инфекций и особенности развития.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уретра у женщин повышает риск инфекций мочевыводящих путей, в то время как мужчины имеют более низкую частоту таких заболеваний из-за анатомических особенностей.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и роль мочевыделительной системы
</a:t>
            </a:r>
            <a:endParaRPr lang="en-US" sz="2756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Мочевыделительная система регулирует водный баланс организма, контролируя содержание воды и электролитов, таких как ионы натрия и калия, что поддерживает стабильную внутреннюю среду.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удаляет излишки жидкости и растворённых веществ, обеспечивая нормальный объём циркулирующей крови и способствуя поддержанию нормального артериального давления.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Поддерживается кислотно-щелочное равновесие, предотвращая чрезмерное закисление или ощелачивание крови – ключевой фактор для нормального функционирования клеток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системами организма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тесно взаимодействуют с сердечно-сосудистой системой: давление крови влияет на скорость фильтрации и образование мочи, а эндокринная система регулирует работу почек через гормоны, такие как антидиуретический гормон.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обеспечивает поступление воды и солей, необходимые для формирования мочи, что демонстрирует важность совместной работы систем в поддержании баланса организма в целом.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объёма мочи при разных условиях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Обильное питьё и высокая температура воздуха стимулируют увеличение выделяемой мочи до 2 литров в сутки, а дефицит жидкости снижает этот объём примерно до 600 мл.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адаптируется к изменениям внешних условий, регулируя объём выделяемой мочи для сохранения водного баланса и предотвращения обезвоживания.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водного баланса, 2021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Мочекаменная болезнь у подростков: причины и профилактика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причиной формирования камней в почках у подростков является недостаточное потребление жидкости, что приводит к концентрации мочи и образованию осадка.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употребление солёной и белковой пищи увеличивает риск мочекаменной болезни, а наследственная предрасположенность также играет значительную роль в развитии заболевания.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меры включают сбалансированное питание и строгое соблюдение водного режима для предотвращения накопления солевых отложений и поддержания здоровья почек.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смена нижнего белья и поддержание чистоты обеспечивают защиту от инфекций. Важно пить достаточное количество воды для регулярного выведения токсинов из организма.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мочевыделительной системы: правила и риски
</a:t>
            </a:r>
            <a:endParaRPr lang="en-US" sz="2387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переохлаждений снижает риск развития воспалительных заболеваний мочевыводящих путей. Нарушения гигиены могут привести к циститу и пиелонефриту, что требует своевременного лечения.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вредных привычек на работу почек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газированных и энергетических напитков увеличивает нагрузку на почки, ухудшая их фильтрационную функцию и способствуя развитию заболеваний.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Несбалансированное питание с избытком соли и белков способствует образованию камней и нарушению почечной деятельности, что отражается на общем состоянии здоровья.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сидение и недостаток физической активности ухудшают циркуляцию крови и снижают эффективность работы почек, увеличивая риск хронических заболеваний.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пренебрежение здоровым образом жизни может привести к развитию хронической почечной недостаточности и другим серьёзным патологиям мочевыделительной системы.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499116"/>
            <a:ext cx="4392900" cy="26137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болезни мочевыделительной системы: сравнение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распространённые заболевания мочевыделительной системы, их причины, симптомы и основные методы профилактики для контроля и предупреждения заболеваний.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заболевания почек имеют схожие симптомы, потому важна своевременная диагностика и соблюдение профилактических мер для предотвращения осложнений.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мочевыделительной системе человека
</a:t>
            </a:r>
            <a:endParaRPr lang="en-US" sz="2188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Удивительный объём фильтрации почек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способны ежедневно фильтровать около 1500 литров крови, обеспечивая эффективное удаление отходов и поддержание баланса жидкости. Эта мощная система работает непрерывно, защищая организм от токсинов.
</a:t>
            </a:r>
            <a:endParaRPr lang="en-US" sz="946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длина нефронов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Суммарная длина нефронов в обеих почках достигает впечатляющих 150 километров. Это микроскопические «фильтры», которые обеспечивают очистку крови и образование мочи, играя ключевую роль в здоровье организма.
</a:t>
            </a:r>
            <a:endParaRPr lang="en-US" sz="10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здоровья мочевыделительной системы для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работа мочевыделительной системы обеспечивает чистоту внутренней среды, поддерживает водно-солевой баланс и защищает от токсинов, что напрямую влияет на общее здоровье и самочувствие человека.
</a:t>
            </a:r>
            <a:endParaRPr lang="en-US" sz="330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2026-05-09T01:38:33Z</dcterms:created>
  <dcterms:modified xsi:type="dcterms:W3CDTF">2026-05-09T01:38:33Z</dcterms:modified>
</cp:coreProperties>
</file>