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Климатообразующие факторы: почему климат на Земле разный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везде разный: тепло, осадки, ветры и сезоны определяют несколько факторов одновременно.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многолетний режим погоды, который изучают обычно по данным минимум за 30 лет. Его описывают температура, осадки, влажность, давление, ветер и облачность. Климатообразующие факторы — природные условия, создающие различия между территориями.
</a:t>
            </a:r>
            <a:endParaRPr lang="en-US" sz="136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 и климатообразующие факторы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получаемой энергии зависит от широты, угла падения лучей и длительности дня. У экватора тепла больше, у полюсов — меньше. Наклон оси также влияет на полярный день и ночь.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на 23,5° меняет высоту солнца и длину дня, поэтому времена года выражены по-разному.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справочная астрономическая система (фактический наклон оси Земли)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значения для наглядности (точные температуры зависят от конкретного места и климата).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широта, тем сильнее солнечные лучи «растягиваются» по поверхности, и тем меньше тепла получает местность.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 проста: от экватора к полюсам температура снижается, но конкретные значения меняют океан, течения и рельеф.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с широтой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Альбедо: кто отражает, а кто поглощает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отражают большую часть солнечных лучей, поэтому поверхность нагревается слабо. Это влияет на температуру воздуха и может продлевать холодный период. Тёмная почва и лес, наоборот, поглощают тепло эффективнее.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поверхность влияет на температуру и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 — это способность поверхности отражать солнечный свет. Чем выше альбедо, тем меньше энергии остаётся для нагрева. Разные поверхности (например, снег, лес, океан) по-разному формируют местные температурные и влажностные условия.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Подстилающая поверхность и отражение солнечного света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циркуляция — это постоянное движение воздуха в атмосфере. Она переносит тепло и влагу между разными широтами, поэтому погода и климат отдельных регионов зависят не только от солнца.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бывают тёплыми или холодными, морскими или континентальными. Морские обычно более влажные из‑за испарения с поверхности океана, а континентальные чаще суше. Это задаёт будущие осадки.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воздушные массы сменяют друг друга, меняются облачность, температура и количество осадков. Поэтому в одном и том же месте сезонность объясняется не одной причиной, а работой циркуляции.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циркуляция и перенос воздушных масс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воздушная масса изменяет погоду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воздушной массы в погодные условия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9147"/>
            <a:ext cx="4063200" cy="2151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у океанов климат более мягкий, а в глубине материков — резче.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сглаживает температуры и увеличивает влажность, а суша быстрее меняет состояние воздуха: поэтому климат побережий мягче, а внутренних районов — континентальнее.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тепловых свойствах воды и почвы (без привязки к конкретным измерениям).
</a:t>
            </a:r>
            <a:endParaRPr lang="en-US" sz="895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суша: разные свойства поверхности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9126" y="1361259"/>
            <a:ext cx="11310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995" y="3209921"/>
            <a:ext cx="155513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путь морского воздуха длиннее, он меньше приносит влаги. Поэтому внутренние районы получают меньше осадков и часто испытывают более сухую погоду.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океана — тем слабее «морское» влияние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 океана усиливает контраст между летом и зимой. Из‑за быстрого прогрева и остывания поверхности температура может заметно возрастать и падать.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Резче меняются температуры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побережий влажный воздух чаще поступает с океана, поэтому осадки нередко бывают более регулярными. Во внутренних районах воздух суше, и дожди случаются реже.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вероятность осадков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меньшей влажности и больших сезонных перепадов называется континентальностью. Она сильнее проявляется в глубине материков и слабее у берегов.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как свойство климата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 океана и континентальность климата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течения, напротив, понижают температуру, делают воздух суше и часто способствуют туманам. На таких побережьях нередко складываются условия, когда осадков выпадает меньше.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повышают температуру воздуха над океаном и рядом с берегом, а также усиливают испарение. Поэтому влажность растёт, а климат нередко становится мягче.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Перуанское течение связано с сухостью побережья Перу и Чили и помогает формированию очень засушливых районов. Холодный воздух хуже удерживает влагу и чаще препятствует образованию дождей.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— пример тёплого течения: он смягчает климат Западной Европы, уменьшая суровость зимних погод. Ветер и влажность при этом влияют на характер осадков.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 их влияние на климат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климатологии; схема-обзор без привязки к конкретным количественным долям (диаграмма качественная).
</a:t>
            </a:r>
            <a:endParaRPr lang="en-US" sz="85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согревают нижние слои атмосферы и увеличивают испарение, поэтому над океаном чаще образуется влажный воздух.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температуре воды меняет свойства воздуха: тёплые течения поддерживают увлажнение, холодные — охлаждают и уменьшают количество осадков.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течения: сравнение влияния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высотой температура воздуха понижается в среднем примерно на 0,6 °C на каждые 100 метров. Поэтому в горах климат обычно прохладнее, чем на равнинах рядом.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задерживают влажный воздух, и на наветренных склонах выпадает больше осадков. За хребтом воздух становится суше, поэтому часто формируется область «дождевой тени».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высота над уровнем моря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горы влияют на образование осадков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орографических осадков: влажный воздух сталкивается с горным барьером и меняет свойства при подъёме.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испаряют влагу через листья, усиливая образование водяного пара в воздухе. Это повышает влажность и делает атмосферу менее «сухой» даже в тёплое время года.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защищает почву от сильного перегрева и частично охлаждает поверхность. В результате температура у земли меняется мягче, а испарение идёт более равномерно.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пустынях растительного покрова мало, поэтому испарение слабее. Воздух суше, днём прогревается сильнее, а ночью остывает быстрее.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как климатический фактор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16" y="1518700"/>
            <a:ext cx="3732768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географии (школьные обобщения по климатическим поясам).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кратко сопоставлены экваториальный, тропический, умеренный и полярный пояса по температуре, осадкам и ключевым особенностям климата.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удаления от экватора уменьшается количество тепла и меняется характер осадков: на экваторе они обильнее, в полярных широтах — реже.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пояса Земли и их климат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изменяет климат через выбросы парниковых газов, которые усиливают удержание тепла в атмосфере. Чем больше таких газов, тем сильнее нагревается воздух.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количество растений, способных поглощать углекислый газ и поддерживать испарение влаги. Из-за этого меняется влажность и местный тепловой режим.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меняется поверхность: появляются асфальт и бетон, растёт плотность застройки и уменьшается площадь зелёных зон. Эти изменения усиливают нагрев и понижают охлаждение.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«остров тепла»: воздух в городе часто теплее, чем в окрестностях. Особенно это заметно в крупных населённых пунктах и в безветренные вечера.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климат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и общеобразовательных источников по урбан-климату; диаграмма качественная, без привязки к измерениям.
</a:t>
            </a:r>
            <a:endParaRPr lang="en-US" sz="76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зелёные зоны снижают температуру за счёт испарения и создают больше тени, поэтому перегрев поверхности становится меньше.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усилители связаны с тёмными покрытиями и нехваткой растительности: они увеличивают накопление тепла и ухудшают его отвод.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городской остров тепла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один фактор меняет картину сразу: уменьшение температуры с высотой сочетается с рельефом, ветрами и осадками. Поэтому климатические условия нельзя объяснить одним признаком.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0,6 °C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высоты температура быстро уменьшается, поэтому один и тот же климат может «разъезжаться» по склонам и долинам.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сведения о вертикальном градиенте температуры (пример: ~0,6 °C на 100 м).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круглый год тепло, потому что район расположен близко к экватору. Много лесов усиливает испарение: в воздухе накапливается влага, и погода часто остаётся жаркой и влажной. Картина кажется «одинаковой», но по сезонам меняется количество осадков и гроз.
</a:t>
            </a:r>
            <a:endParaRPr lang="en-US" sz="842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тёплый воздух и почти постоянная влажность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Сахаре обычно жарко и сухо: тропическое положение сочетается с приходом сухих воздушных масс. Испарение без регулярных дождей не успевает превращаться во «влажный режим». Поэтому песок и камни днём сильно нагреваются, а облака появляются редко.
</a:t>
            </a:r>
            <a:endParaRPr lang="en-US" sz="87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жара, которая держится годами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— остров, который постоянно «слышит» океан: вода медленно меняет температуру, и воздух над морем не даёт холоду закрепиться надолго. Влияние тёплых течений делает климат менее суровым, чем можно ожидать по широте. Поэтому осень и зима там ощущаются иначе, чем на материке.
</a:t>
            </a:r>
            <a:endParaRPr lang="en-US" sz="819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Исландия: мягкость рядом с океаном и течениями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 расположен высоко над уровнем моря, поэтому воздух там становится холоднее, чем в соседних районах меньшей высоты. Даже при схожей широте погода различается: высота меняет тепловой режим и привычные условия для растений. Поэтому «географическая карта» превращается в «карта высот».
</a:t>
            </a:r>
            <a:endParaRPr lang="en-US" sz="82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Тибет: прохладнее из‑за большой высоты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климатических различий на 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формируют солнечная радиация, широта, циркуляция атмосферы, океаны и течения, рельеф, растительность и деятельность человека. Их сочетание определяет температуру, влажность, осадки и сезонные различия.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результат работы многих факторов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2026-05-11T17:26:33Z</dcterms:created>
  <dcterms:modified xsi:type="dcterms:W3CDTF">2026-05-11T17:26:33Z</dcterms:modified>
</cp:coreProperties>
</file>