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империя: обзор и ключевые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введение в тысячелетнюю историю и значение Византии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появилась после разделения Римской империи в 395 году. С центром в Константинополе она стала важнейшим христианским и торговым государством Восточного Средиземноморья.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почему появился Константинополь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императора Константина I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330 году Константин Великий перенёс столицу из Рима в город Византий, дав ему новое имя — Константинополь. Этот шаг сделал город политическим и культурным центром Востока.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расположение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стоит на пересечении важных торговых путей между Европой и Азией. Это обеспечило городу богатство и влияние на протяжении веков.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V века были построены Феодосиевы стены длиной около 6 километров и высотой до 12 метров, обеспечивавшие надежную защиту города.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мощным укреплениям и умелой обороне, население, достигавшее полумиллиона человек, долгое время жило в неприступном городе.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Оборонительные стены Константинополя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разделения Римской империи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год — разделение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официально разделилась на Западную и Восточную части из-за внутреннего давления и угроз извне.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Рим вскоре пал под натиском варварских племён, что стало одним из важнейших событий эпохи.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Византии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сумела сохранить централизованную власть и начать самостоятельное развитие культуры и политики.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Византии от Рима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выработала уникальные традиции, отличные от римских, укрепляя своё положение в регионе.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влияние Византии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как государственная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IV века православное христианство стало официальной религией империи. Византия поддерживала активное распространение веры среди соседних народов и регионов.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веры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Айя-София и другие религиозные здания славятся мозаиками и архитектурой, отражающими глубокое духовное значение в жизни империи.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этническое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народы были греки, армяне, сирийцы, копты и славяне — отражение богатого этнического состава империи.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 пике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 веке Византия включала Балканы, Малую Азию, юг Италии и Северную Африку, занимая ключевые регионы Средиземноморья.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жители Византии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Византийского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возглавлял государство и считался верховным властелином и символом единства империи.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и духовенство формировали элиту, управляя землей, церковными делами и политикой.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ремесленники обеспечивали экономическую жизнь городов, развивая торговлю и производство.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большинство населения, занимались земледелием и постепенно переходили к крепостному состоянию.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— сердце Византии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резиденцией императоров, где принимались важнейшие решения, формировалась дипломатия и управлялась армия.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образовательное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храмами, университетами и библиотеками, став оплотом знаний и религиозной жизни того времени.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эпохи Юстиниана I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Юстиниана объединил римские законы, став основой правовой системы Европы на многие века.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Юстиниана были проведены успешные военные кампании по возвращению западных территорий империи.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Константинополя построили храм Святой Софии — архитектурный шедевр и символ Византии.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Феодосиевы стены представляли собой сложную систему фортификаций, защищавшую Константинополь на протяжении многих веков. Они были одной из главных причин, почему город оставался неприступным для врагов.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оборона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греческого огня дало Византии преимущество в морских сражениях. Армия состояла из профессионалов и наёмников, которые поддерживали высокую боеспособность и дисциплину вооружённых сил империи.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Константинополя крестоносцами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1202–1204 годы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IV крестового похода крестоносцы изменили маршрут и направились к Константинополю, намереваясь захватить город и усилить своё влияние.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апреля 1204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захватили город, разграбили его, разрушили множество памятников и установили власть Латинской империи на территории Византии.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1204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распалась на несколько самостоятельных государств — Никейскую, Эпирскую и Трапезундскую империи, что значительно ослабило общее единство и мощь Византии.
</a:t>
            </a:r>
            <a:endParaRPr lang="en-US" sz="1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мая 1453 года османский султан Мехмед II захватил Константинополь, положив конец тысячелетнему существованию Византийской империи. Это событие имело глобальное историческое значение.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столица империи стала городом Стамбулом в составе Османской империи. Падение Византии считается символическим рубежом между Средневековьем и Эпохой Возрождения.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и конец Византии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Византии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Великолепные мозаики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в соборах и монастырях Византии создавали богатые декоративные сцены со святыми и религиозными сюжетами. Их золотистые полотна и детализированные образы стали символом духовного величия.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шедевры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Константинополе – пример византийской архитектуры с огромным куполом и грандиозным внутренним пространством. Эти строения вдохновляли архитекторов Восточной Европы и Балкан.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 фрески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фрески в византийских храмах служили средством духовного общения с богом. Они отличались строгой симметрией, яркими красками и выразительностью лиц святых, что сохранялось веками.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в Византии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Константинопольские школы сохраняли знания античности, обучая грамоте, математике и философии. Образование поддерживалось государством и церковью в течение всей истории империи.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Византии вносили вклад в медицину, астрономию и историю, используя труды древних греков и добавляя собственные открытия для практического применения.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историки, такие как Прокопий Кесарийский и Феофан Исповедник, написали важные хроники, которые помогают современникам понять события и жизнь империи прошлых веков.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право в 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Юстиниана систематизировал и упорядочил римские законы, став основой византийского законодательства и образцом для многих европейских правовых систем.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Церкви формировалось на основе решений Вселенских соборов и римского канонического права, регулируя вероисповедание и церковные отношения.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касались не только уголовной и гражданской сфер, но и регулировали семейные отношения, наследство и права отдельных социальных групп.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имел высшую судебную власть, а система судов была хорошо развита и включала различные инстанции для рассмотрения дел в империи.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 православие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архитектура оказала влияние на строительство церквей на Руси, особенно в использовании куполов и внутреннего убранства с иконами.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язык, используемый в богослужениях на Руси, сформировался под сильным влиянием греческого языка Византии.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и иконописные школы продолжили византийские обряды и методы, сохранив духовную и культурную связь с империей.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Византии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967950" y="1157225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IV–VI века
</a:t>
            </a:r>
            <a:pPr algn="r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развивает торговые пути между Европой и Азией, особенно по суше и морю, укрепляет связи с Востоком и Западом.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4782050" y="1913832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золотая монета — солид, ставшая международным эталоном для сделок и платежей в течение последующих веков.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1967950" y="2690499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 века
</a:t>
            </a:r>
            <a:pPr algn="r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торговым соглашениям и контролю морских путей, Византия становится центром перевалки товаров, таких как специи, шёлк и ткани.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4782050" y="3508332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переживает кризисы после потери территорий и захвата Константинополя крестоносцами, что снижает значимость торговых маршрутов империи.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существовала более тысячи лет, играя ключевую роль в сохранении античного наследия и распространении христианства в Европе и Азии.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лет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сохраняла и передавала знания, культуру и религиозные традиции между Востоком и Западом.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наследие Византии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оставила глубокий след в мировой истории, демонстрируя важность культурного обмена и устойчивых институтов для развития цивилизации.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2026-05-10T14:56:14Z</dcterms:created>
  <dcterms:modified xsi:type="dcterms:W3CDTF">2026-05-10T14:56:14Z</dcterms:modified>
</cp:coreProperties>
</file>