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себя!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Честность, вежливость и ответственность меняют каждый день вокруг тебя.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четвёртому классу важно начать с себя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8–10 лет дети уже многое делают сами: учатся общаться, помогать, отвечать за вещи и слова. Именно сейчас привычки особенно заметны и быстро становятся частью характера.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«начать с себя»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себя — значит замечать не только чужие ошибки, но и свои поступки. Когда ребёнок меняет своё поведение, вокруг него тоже становится спокойнее и добрее.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 уже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вежливый ответ, одна убранная вещь или одно честное признание способны изменить ситуацию. Такие поступки не громкие, но их сразу видят одноклассники, родители и друзья.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должны подтверждаться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правильно легко, а вести себя правильно сложнее. Поэтому личные действия ценнее обещаний: именно они показывают, умеет ли человек отвечать за свои решения и исправлять ошибки.
</a:t>
            </a:r>
            <a:endParaRPr lang="en-US" sz="13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тоже бывают добрыми или обидными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ранит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Насмешка, крик или обидное прозвище могут испортить настроение на весь день. Иногда одно резкое слово ранит сильнее, чем случайная ошибка в тетради.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тоже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правильную фразу, но неприятным голосом. Вежливый тон помогает услышать друг друга, а спокойная просьба работает лучше, чем приказ или каприз.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слова можно потренировать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трудно подобрать нужные слова, помогает простая привычка: сначала подумать, потом сказать. Так легче выбрать слова поддержки, благодарности и примирения.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сближают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«спасибо», «пожалуйста» и «извини» помогают дружить и договариваться. Они показывают уважение и делают разговор спокойным, даже если мнения у детей разные.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ошибку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перестать спорить, замолчать и немного успокоиться. Когда эмоции утихают, легче понять, что именно произошло и как не сделать ситуацию хуже.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Признать свою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честно сказать, что было сделано неправильно. Признание ошибки — это не слабость, а смелый шаг, который помогает вернуть доверие.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Исправить поступком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можно, нужно сразу исправить дело: извиниться, убрать, вернуть, переделать или помочь. Одних слов мало, когда нужен реальный добрый поступок.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Подумать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 полезно вспомнить, что помогло бы поступить лучше в следующий раз. Так человек учится не только жалеть, но и становиться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начинается с мелочей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тетрадь осталась дома, лучше сказать правду сразу. Честный ответ помогает найти решение быстрее, чем выдумка, и показывает, что на тебя можно положиться.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кажется лёгким выходом, но потом мешает учиться по-настоящему. Когда ребёнок говорит правду и пробует сам, знания становятся крепче.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вещь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случайно сломалось, важно не прятать следы и не перекладывать вину. Правда сначала может смутить, но именно она помогает исправить ситуацию спокойно.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растёт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между людьми создаётся маленькими честными поступками. Его легко потерять одной неправдой, а вернуть можно только временем, терпением и правильными действиями.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себе и к другим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без толкотни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Ваня хотел первым взять мяч, но остановился и подождал своей очереди. Так игра началась без спора, а ребята спокойно договорились о правилах. Вежливость сэкономила время всем.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материал на двоих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труда Маша и Лёша делили цветную бумагу и клей без ссор. Каждый спрашивал, что нужно соседу, и аккуратно возвращал предметы на место. Работа пошла быстрее, потому что никто никого не перебивал.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— тоже уважать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 рассказывал свою идею, Саша не торопился шутить и перебивать. Он дослушал до конца, а потом спокойно ответил. В классе сразу стало легче обсуждать задание и находить общее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простых действия — вечером собрать вещи, утром проверить тетради, днём довести дело до конца и вечером убрать место — заметно упрощают школьный день.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разработка по теме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помогают сделать утро спокойнее и освободить время для учёбы.
</a:t>
            </a:r>
            <a:endParaRPr lang="en-US" sz="2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день лучше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 стоит спокойно: не шуметь, собраться без спешки и проверить, всё ли взято с собой. Тогда утро проходит без лишних поисков и нервов.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слушать учителя, поднимать руку и не отвлекать соседей. Когда каждый старается, работать становится легче, а новые знания запоминаются лучше.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полезно играть по правилам, не толкаться и делиться. Тогда отдых получается весёлым, а друзья не ссорятся из-за пустяков.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хорошо убрать своё место и вспомнить один хороший поступок дня. Это помогает заметить, что день прошёл не зря, и спокойно подготовиться к завтрашнему.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00" y="1797831"/>
            <a:ext cx="2302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0725" y="1797831"/>
            <a:ext cx="2763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6625" y="1797831"/>
            <a:ext cx="2302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трудно, помогает пауза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на миг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закипает злость или обида, полезно просто замолчать на несколько секунд. Короткая пауза помогает не сказать лишнего и не поссориться ещё сильнее.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вдохнуть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медленных вдохов помогают телу успокоиться, а голове — думать яснее. После этого легче выбрать слова, которые не обидят другого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глоток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просто отойти в сторону и выпить воды. Такой маленький перерыв возвращает силы и помогает не действовать на эмоциях.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Отойти и подумать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резко ответить, лучше сделать шаг в сторону и подумать о последствиях. Так появляется время выбрать более умный и добрый поступок.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поступки, которые меняют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Упавший 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 мальчика из пенала выпал карандаш и закатился под парту. Одноклассник спокойно наклонился, поднял его и протянул хозяину. Казалось бы, мелочь, но у обоих сразу поднялось настроение, а в классе стало чуточку теплее.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для младшего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девочка увидела первоклассника, который растерянно оглядывался и не знал, куда идти. Она подошла, вежливо подсказала дорогу и проводила до нужного входа. Для неё это был короткий шаг, а для малыша — большое облегчение.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общие вещи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Пользуемся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берёт книгу, мяч или парты, он отвечает не только за себя, но и за весь класс. Аккуратное обращение помогает вещам служить дольше и оставаться удобными для всех.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Возвращаем на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или игры важно сразу убрать предмет туда, где его легко найти. Тогда не теряется время на поиски, а следующий человек может спокойно воспользоваться вещью без лишнего беспорядка.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Сообщаем о поломке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сломалось, лучше честно сказать об этом взрослому, чем делать вид, что ничего не случилось. Так можно быстрее исправить проблему и не оставить других без нужной вещи.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Бережём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парта, собранные книги и аккуратно сложенный инвентарь показывают уважение к одноклассникам. Порядок в классе — это не скучная обязанность, а общая забота о комфортной учёбе.
</a:t>
            </a:r>
            <a:endParaRPr lang="en-US" sz="11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правило или пример оказались сложными, можно обратиться к учителю, однокласснику или родителю. Вопрос — это не слабость, а хороший способ понять материал и двинуться дальше.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ещё раз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первая попытка похожа на черновик. Важно не останавливаться после ошибки, а сделать ещё один шаг: перечитать, исправить, повторить или начать заново чуть внимательнее.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прогресс уже важен: правильно решённый пример, аккуратная буква или удачный ответ. Когда ребёнок замечает улучшение, ему легче верить в себя и продолжать стараться.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успокойся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не выходит, не стоит сразу сердиться на себя. Лучше сделать паузу, глубоко вдохнуть и посмотреть на проблему спокойнее — тогда решение обычно находится быстрее.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одного домашнего 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436300" y="1169750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подъёма ребёнок складывает одежду, убирает постель и помогает начать день спокойно. Несколько простых действий утром делают дом аккуратнее уже с первых минут.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87650" y="1895700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домой, полезно убрать портфель, сложить тетради и поставить вещи на своё место. Так не приходится искать их в спешке перед вечером.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436300" y="2690475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отдыхом ребёнок убирает за собой посуду, выключает свет и выполняет обещанное дело. Когда каждый делает свою часть, дома становится тише и чище.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87750" y="3485238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дня полезно вспомнить, что получилось хорошо, и поблагодарить близких за помощь. Это помогает заснуть спокойно и начать новый день без лишней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класс начинается с каждого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сказал «пожалуйста»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один ученик попросил линейку без командного тона, и сосед с радостью поделился. Обычное слово сразу убрало напряжение, а рядом стало проще работать. В таком классе даже маленькая просьба звучит как знак уважения.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без крика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не стали спорить громко, а по очереди выслушали друг друга и нашли правило, которое устроило всех. Учитель улыбнулся: когда ребята умеют договариваться, класс становится дружнее, а победа — приятнее.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остаётся один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девочка увидела одноклассника, который стоял в стороне, и пригласила его в общую игру. Через минуту вокруг уже смеялась вся группа. В добром классе у каждого есть место, слово и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187" y="3393766"/>
            <a:ext cx="113625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784" y="1685888"/>
            <a:ext cx="159075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399333"/>
            <a:ext cx="192000" cy="170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9988"/>
            <a:ext cx="192000" cy="15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силы и настрой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знает, ради чего старается, ему легче не отвлекаться. Маленькая цель на день помогает двигаться вперёд без лишней путаницы и пустой спешки.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зарядка или активная перемена помогают снять усталость и разбудить внимание. После движения ребёнку легче сосредоточиться и не сдаваться при трудном задании.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порядок дел помогает не забывать важное и не уставать раньше времени. Если день идёт по плану, на учёбу и отдых сил хватает лучше.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не только большой результат, но и старание: аккуратную строчку, выученное правило, выполненное дело. Такие успехи тихо, но надёжно укрепляют уверенность.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Отдохнувшая голова быстрее вспоминает правило, а тело легче справляется с задачами. Сон — это не леность, а настоящая помощь для учёбы и хорошего настроения.
</a:t>
            </a:r>
            <a:endParaRPr lang="en-US" sz="11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перед поступком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делаю?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честно назвать свой поступок. Если понять, что именно ты собираешься сделать, легче заметить, не вредишь ли ты делу, людям или общему порядку.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это поможет?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стоит подумать, станет ли кому-то лучше от этого шага или, наоборот, кому-то будет неприятно. Такой вопрос помогает выбрать не самый быстрый, а самый правильный вариант.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бы так сделал завтра?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проверяет, не будет ли потом стыдно за этот выбор. Если ответ не радует, лучше сразу остановиться и поискать более добрый и честный поступок.
</a:t>
            </a:r>
            <a:endParaRPr lang="en-US" sz="13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школьные привычки работают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стал дружелюбнее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стала здороваться первой утром, и это заметили все. Простое приветствие оказалось заразительным: ребята чаще улыбались друг другу, а в классе стало заметно теплее.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больше не теряются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который убирает свои тетради и пенал на место, реже ищет их перед уроком. Порядок экономит время и спасает от утренней беготни, как маленький домашний супергерой.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легче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перестал списывать и начал задавать вопросы, когда тема оказывалась трудной. Сначала было немного неловко, но потом он стал лучше понимать уроки и увереннее отвечать.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шаг может изменить настроение дома, в классе и во дворе. Добро начинается не с громких слов, а с личного выбора, который виден сразу.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в день уже делает жизнь вокруг лучше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себя — и мир откликнется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ты увидел: добрые слова, честные поступки и аккуратные привычки делают жизнь вокруг спокойнее. Начни с малого, и каждый день будет добавлять тебе уверенности, а другим — тепла.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2026-05-26T10:56:35Z</dcterms:created>
  <dcterms:modified xsi:type="dcterms:W3CDTF">2026-05-26T10:56:35Z</dcterms:modified>
</cp:coreProperties>
</file>