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Родина?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в мир самого дорогого и близкого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Родина — это дом, близкие люди, знакомые места и родной язык. Для ребенка это целый мир, который хочется любить, узнавать и беречь. А для большой страны — еще и общая память, природа и традиции.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слово «Родина» важно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Родина начинается с дома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690425" y="1190675"/>
            <a:ext cx="4613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знакомство
</a:t>
            </a:r>
            <a:pPr algn="l" indent="0" marL="0">
              <a:lnSpc>
                <a:spcPct val="115000"/>
              </a:lnSpc>
              <a:buNone/>
            </a:pPr>
            <a:r>
              <a:rPr lang="en-US" sz="4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Родной мир начинается там, где ребенок просыпается, играет и слушает знакомые голоса. Дом, квартира и подъезд становятся первыми местами, с которыми связаны тепло и спокойствие.
</a:t>
            </a:r>
            <a:endParaRPr lang="en-US" sz="956" dirty="0"/>
          </a:p>
        </p:txBody>
      </p:sp>
      <p:sp>
        <p:nvSpPr>
          <p:cNvPr id="13" name="Text 3"/>
          <p:cNvSpPr txBox="1"/>
          <p:nvPr/>
        </p:nvSpPr>
        <p:spPr>
          <a:xfrm>
            <a:off x="690425" y="1897025"/>
            <a:ext cx="4613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 и площадка
</a:t>
            </a:r>
            <a:pPr algn="l" indent="0" marL="0">
              <a:lnSpc>
                <a:spcPct val="115000"/>
              </a:lnSpc>
              <a:buNone/>
            </a:pPr>
            <a:r>
              <a:rPr lang="en-US" sz="4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ребенок встречает друзей, бегает по дорожкам, играет на площадке и запоминает каждое дерево. Такие простые места делают окружающий мир по-настоящему своим.
</a:t>
            </a:r>
            <a:endParaRPr lang="en-US" sz="998" dirty="0"/>
          </a:p>
        </p:txBody>
      </p:sp>
      <p:sp>
        <p:nvSpPr>
          <p:cNvPr id="14" name="Text 4"/>
          <p:cNvSpPr txBox="1"/>
          <p:nvPr/>
        </p:nvSpPr>
        <p:spPr>
          <a:xfrm>
            <a:off x="690425" y="2603371"/>
            <a:ext cx="4613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Знакомая школа
</a:t>
            </a:r>
            <a:pPr algn="l" indent="0" marL="0">
              <a:lnSpc>
                <a:spcPct val="115000"/>
              </a:lnSpc>
              <a:buNone/>
            </a:pPr>
            <a:r>
              <a:rPr lang="en-US" sz="4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тоже становится частью Родины, потому что здесь появляются новые знания, первые успехи и добрые школьные привычки. Учитель, парта и класс быстро становятся очень близкими.
</a:t>
            </a:r>
            <a:endParaRPr lang="en-US" sz="938" dirty="0"/>
          </a:p>
        </p:txBody>
      </p:sp>
      <p:sp>
        <p:nvSpPr>
          <p:cNvPr id="15" name="Text 5"/>
          <p:cNvSpPr txBox="1"/>
          <p:nvPr/>
        </p:nvSpPr>
        <p:spPr>
          <a:xfrm>
            <a:off x="690425" y="3309708"/>
            <a:ext cx="4613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Свои улицы
</a:t>
            </a:r>
            <a:pPr algn="l" indent="0" marL="0">
              <a:lnSpc>
                <a:spcPct val="115000"/>
              </a:lnSpc>
              <a:buNone/>
            </a:pPr>
            <a:r>
              <a:rPr lang="en-US" sz="4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Родная улица запоминается домами, лавочками, деревьями и знакомыми маршрутами. Когда путь хорошо известен, ребенок чувствует уверенность и понимает: здесь его маленькая Родина.
</a:t>
            </a:r>
            <a:endParaRPr lang="en-US" sz="951" dirty="0"/>
          </a:p>
        </p:txBody>
      </p:sp>
      <p:sp>
        <p:nvSpPr>
          <p:cNvPr id="16" name="Text 6"/>
          <p:cNvSpPr txBox="1"/>
          <p:nvPr/>
        </p:nvSpPr>
        <p:spPr>
          <a:xfrm>
            <a:off x="690425" y="4016044"/>
            <a:ext cx="4613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безопасности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важное в родном месте — ощущение заботы и защищенности. Там, где рядом семья, друзья и знакомые стены, легче радоваться, учиться и расти.
</a:t>
            </a:r>
            <a:endParaRPr lang="en-US" sz="111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25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43196" y="365350"/>
            <a:ext cx="81894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— самый первый круг Родины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45900" y="1226675"/>
            <a:ext cx="1804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8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491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ребенок слышит ласковые слова, учится говорить спасибо, здороваться и прощаться. Эти простые привычки помогают понимать, что близость начинается с уважения и тепла.
</a:t>
            </a:r>
            <a:endParaRPr lang="en-US" sz="1178" dirty="0"/>
          </a:p>
        </p:txBody>
      </p:sp>
      <p:sp>
        <p:nvSpPr>
          <p:cNvPr id="13" name="Text 3"/>
          <p:cNvSpPr txBox="1"/>
          <p:nvPr/>
        </p:nvSpPr>
        <p:spPr>
          <a:xfrm>
            <a:off x="2609428" y="1237075"/>
            <a:ext cx="1804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Дни рождения, сказки на ночь, общие песни и альбомы с фотографиями создают особую семейную память. Такие традиции делают дом местом, куда всегда хочется возвращаться.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692978" y="1237075"/>
            <a:ext cx="1804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друг другу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Родные люди показывают, как заботиться о младших, уважать старших и не оставлять близкого одного с трудностью. В этом и есть первый урок любви к Родине.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776509" y="1225225"/>
            <a:ext cx="1804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начинается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ребенок любит маму, папу, бабушку и дедушку, он лучше понимает, как беречь и свою землю. Любовь к Родине растет из любви к самым близким людям.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212"/>
            <a:ext cx="2730600" cy="23332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00" y="875662"/>
            <a:ext cx="2730600" cy="23332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600" y="861587"/>
            <a:ext cx="2730600" cy="23332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родном доме даже самые обычные вещи кажутся особенными: любимое кресло, чашка на кухне, свет из окна. Здесь ребенок чувствует, что его ждут и понимают. Именно отсюда начинается чувство уверенности и привязанности к своему месту.
</a:t>
            </a:r>
            <a:endParaRPr lang="en-US" sz="1083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где все знакомо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Родная улица запоминается деревьями, домами, магазином у поворота и знакомыми дорожками. По ней легко идти, потому что все вокруг уже стало привычным. Такие места помогают ребенку чувствовать: он не потеряется.
</a:t>
            </a:r>
            <a:endParaRPr lang="en-US" sz="1083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Улица, по которой идешь каждый день
</a:t>
            </a:r>
            <a:endParaRPr lang="en-US" sz="1120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становится близкой, когда в ней есть свой класс, парта, друзья и добрая учительница. Здесь учатся, играют и радуются успехам. Для первоклассника это очень важная часть его маленькой Родины.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как часть детского мира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Родной дом, улица и школа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551" y="1377292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6476" y="1386999"/>
            <a:ext cx="218400" cy="1747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9551" y="3213821"/>
            <a:ext cx="218400" cy="218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17189" y="3213800"/>
            <a:ext cx="218400" cy="218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97750" y="1793400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Родной язык ребенок слышит с первых лет жизни. На нем говорят дома, читают сказки и объясняют, как устроен мир вокруг. Так язык становится знакомым и очень близким.
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1088725" y="126241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детства
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родном языке легче спрашивать, отвечать, шутить и находить друзей. Он помогает понимать друг друга в семье и в школе, а значит, делает общение теплее и проще.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Разговоры и дружба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597750" y="365487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стихи, сказки и пословицы дети узнают, как думали и говорили люди раньше. Язык хранит красивые выражения, мудрые советы и веселые истории, которые приятно помнить.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1088725" y="313664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и сказки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4838650" y="3649850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песнях и семейных рассказах язык звучит особенно живо. Он помогает передавать настроение, чувства и традиции от старших к младшим, словно невидимая ниточка между поколениями.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5349725" y="3136641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и память
</a:t>
            </a:r>
            <a:endParaRPr lang="en-US" sz="1400" dirty="0"/>
          </a:p>
        </p:txBody>
      </p:sp>
      <p:sp>
        <p:nvSpPr>
          <p:cNvPr id="21" name="Text 8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Родной язык помогает понимать мир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Родины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007050" y="1180050"/>
            <a:ext cx="3885600" cy="7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и поля
</a:t>
            </a:r>
            <a:pPr algn="l" indent="0" marL="0">
              <a:lnSpc>
                <a:spcPct val="115000"/>
              </a:lnSpc>
              <a:buNone/>
            </a:pPr>
            <a:r>
              <a:rPr lang="en-US" sz="46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Леса, поля и луга делают родную землю просторной и красивой. В них можно увидеть березы, ромашки, птиц и зверей, а еще почувствовать, как тихо и спокойно бывает на природе.
</a:t>
            </a:r>
            <a:endParaRPr lang="en-US" sz="1197" dirty="0"/>
          </a:p>
        </p:txBody>
      </p:sp>
      <p:sp>
        <p:nvSpPr>
          <p:cNvPr id="11" name="Text 3"/>
          <p:cNvSpPr txBox="1"/>
          <p:nvPr/>
        </p:nvSpPr>
        <p:spPr>
          <a:xfrm>
            <a:off x="1007050" y="2031038"/>
            <a:ext cx="3885600" cy="7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озера
</a:t>
            </a:r>
            <a:pPr algn="l" indent="0" marL="0">
              <a:lnSpc>
                <a:spcPct val="115000"/>
              </a:lnSpc>
              <a:buNone/>
            </a:pPr>
            <a:r>
              <a:rPr lang="en-US" sz="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озера украшают страну и дают жизнь многим растениям и животным. У воды приятно гулять, слушать ее шум и понимать, что природа — это богатство, которое нужно беречь.
</a:t>
            </a:r>
            <a:endParaRPr lang="en-US" sz="1220" dirty="0"/>
          </a:p>
        </p:txBody>
      </p:sp>
      <p:sp>
        <p:nvSpPr>
          <p:cNvPr id="12" name="Text 4"/>
          <p:cNvSpPr txBox="1"/>
          <p:nvPr/>
        </p:nvSpPr>
        <p:spPr>
          <a:xfrm>
            <a:off x="1007050" y="2884923"/>
            <a:ext cx="3885600" cy="7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 моря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одних местах России высокие горы, в других — широкие моря и теплые берега. Такая разная природа показывает, как много удивительного есть в одной большой стране.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1007050" y="3733698"/>
            <a:ext cx="3885600" cy="7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48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не мусорят, не ломают ветки и берегут животных, они помогают Родине оставаться красивой. Забота о природе — это несложно, зато очень важно для всех.
</a:t>
            </a:r>
            <a:endParaRPr lang="en-US" sz="125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 добрые традиции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2649028" y="1588550"/>
            <a:ext cx="17037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год любят за елку, подарки и ожидание чуда, а Масленицу — за веселые гулянья и вкусные блины. Эти праздники создают ощущение света, тепла и дружбы.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3014591" y="1071988"/>
            <a:ext cx="1338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год и Масленица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32450" y="1601292"/>
            <a:ext cx="17037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собирают вместе детей и взрослых. В такие дни в домах звучит музыка, на столе появляются угощения, а лица становятся особенно радостными. Это хорошее время для добрых слов.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898012" y="1080726"/>
            <a:ext cx="1338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радости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4747773" y="1601292"/>
            <a:ext cx="17037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Победы и День России напоминают людям о важных событиях и общей истории. В такие дни особенно ясно видно, что страна объединяет многих людей одной памятью.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5113337" y="1080726"/>
            <a:ext cx="1338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Памятные дни страны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6864326" y="1595686"/>
            <a:ext cx="17037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каждой семьи есть свои маленькие традиции: собираться вместе, поздравлять близких, хранить фотографии, готовить любимое блюдо. Именно из таких привычек и складывается теплая связь поколений.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7229891" y="1078638"/>
            <a:ext cx="1338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обычаи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036" y="1470861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6273" y="2324443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6036" y="3207665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6036" y="4096101"/>
            <a:ext cx="218400" cy="1747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388650" y="117482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костюмы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народов России могут быть разные национальные костюмы, узоры и украшения. Они показывают, как богато и красиво сложилась культура разных мест и семей.
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1388650" y="2054153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Свои блюда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каждой культуры есть любимые блюда и особые рецепты. Они передаются из поколения в поколение и помогают людям помнить вкус своего дома и своей земли.
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388650" y="293347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и сказки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России поют разные песни, рассказывают сказки и сохраняют предания. Через них дети узнают о характере, мудрости и доброте людей.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1388650" y="3812800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Жить дружно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народы объединяет общая страна и уважение друг к другу. Когда люди дружат, помогают и слушают друг друга, Родина становится сильнее и богаче.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живут разные народы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расширяется чувство Родины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от близких мест человек приходит к любви к большой стране.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08650" y="2896775"/>
            <a:ext cx="23793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1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Давние времена
</a:t>
            </a:r>
            <a:pPr algn="l" indent="0" marL="0">
              <a:lnSpc>
                <a:spcPct val="130039"/>
              </a:lnSpc>
              <a:buNone/>
            </a:pPr>
            <a:r>
              <a:rPr lang="en-US" sz="55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первые поселения, дороги и ремёсла. Люди строят дома, обрабатывают землю, учат детей и передают опыт от старших к младшим.
</a:t>
            </a:r>
            <a:endParaRPr lang="en-US" sz="1117" dirty="0"/>
          </a:p>
        </p:txBody>
      </p:sp>
      <p:sp>
        <p:nvSpPr>
          <p:cNvPr id="10" name="Text 2"/>
          <p:cNvSpPr txBox="1"/>
          <p:nvPr/>
        </p:nvSpPr>
        <p:spPr>
          <a:xfrm>
            <a:off x="2423950" y="1458050"/>
            <a:ext cx="23793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9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открытий
</a:t>
            </a:r>
            <a:pPr algn="l" indent="0" marL="0">
              <a:lnSpc>
                <a:spcPct val="130039"/>
              </a:lnSpc>
              <a:buNone/>
            </a:pPr>
            <a:r>
              <a:rPr lang="en-US" sz="5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Учёные, мастера и художники создают новое: книги, картины, здания, машины. Их труд делает жизнь удобнее и помогает стране развиваться.
</a:t>
            </a:r>
            <a:endParaRPr lang="en-US" sz="1095" dirty="0"/>
          </a:p>
        </p:txBody>
      </p:sp>
      <p:sp>
        <p:nvSpPr>
          <p:cNvPr id="11" name="Text 3"/>
          <p:cNvSpPr txBox="1"/>
          <p:nvPr/>
        </p:nvSpPr>
        <p:spPr>
          <a:xfrm>
            <a:off x="4350150" y="2896775"/>
            <a:ext cx="23793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Суровые годы испытаний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стране трудно, рядом встают защитники, врачи, учителя, рабочие и обычные жители. Их мужество и забота сохраняют мир и жизнь.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251000" y="1458050"/>
            <a:ext cx="23793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5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сегодня
</a:t>
            </a:r>
            <a:pPr algn="l" indent="0" marL="0">
              <a:lnSpc>
                <a:spcPct val="130039"/>
              </a:lnSpc>
              <a:buNone/>
            </a:pPr>
            <a:r>
              <a:rPr lang="en-US" sz="53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читаем книги, посещаем музеи, ухаживаем за памятниками и слушаем семейные истории. Так прошлое не исчезает, а становится частью нашего уважения к Родине.
</a:t>
            </a:r>
            <a:endParaRPr lang="en-US" sz="1059" dirty="0"/>
          </a:p>
        </p:txBody>
      </p:sp>
      <p:sp>
        <p:nvSpPr>
          <p:cNvPr id="13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людях в истории Родины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225" y="915518"/>
            <a:ext cx="2786100" cy="20161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82525" y="915518"/>
            <a:ext cx="2786100" cy="201611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4125" y="915518"/>
            <a:ext cx="2786100" cy="201611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506437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с фронта
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506437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старом семейном альбоме лежит треугольное письмо, написанное аккуратным почерком. В нём солдат успокаивает близких и мечтает о мире. Такие письма напоминают, что за спокойным небом стоят сила, терпение и большая любовь к дому.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312660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Дежурство у реки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3312660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маленького моста стоит пожилой рыбак и вспоминает, как в трудные годы вместе с соседями помогал переправлять людей и продукты. Тогда каждый делал своё дело. Обычные поступки тоже становились защитой Родины.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18885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память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6118885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стене в классе висит фотография прадеда в форме, а рядом — рассказ его внучки о довоенном детстве и долгих дорогах домой. Такие истории учат уважать прошлое. Они делают слова о подвиге близкими и понятными детям.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Люди, которые защищали свою землю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6476" y="1365159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8114" y="1361259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9551" y="3243684"/>
            <a:ext cx="218400" cy="2184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символы России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гербе изображён двуглавый орёл. Этот знак встречается на официальных документах, зданиях и государственных печатях, помогая сразу узнать Россию.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 России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100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Белый, синий и красный цвета флага узнают на праздниках, спортивных соревнованиях и торжественных линейках. Он напоминает о единстве страны и вызывает уважение к Родине.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11211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 страны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597750" y="367192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 звучит в особенно торжественные моменты: на праздниках, соревнованиях и важных церемониях. Его слушают стоя, чтобы показать уважение к своей стране.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1088725" y="3140936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 России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строит Родину сегодня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007050" y="1180050"/>
            <a:ext cx="3885600" cy="7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 и врачи
</a:t>
            </a:r>
            <a:pPr algn="l" indent="0" marL="0">
              <a:lnSpc>
                <a:spcPct val="115000"/>
              </a:lnSpc>
              <a:buNone/>
            </a:pPr>
            <a:r>
              <a:rPr lang="en-US" sz="49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 открывают детям дорогу к знаниям, а врачи берегут здоровье. Их труд каждый день помогает людям учиться, работать и чувствовать себя спокойнее и увереннее.
</a:t>
            </a:r>
            <a:endParaRPr lang="en-US" sz="1275" dirty="0"/>
          </a:p>
        </p:txBody>
      </p:sp>
      <p:sp>
        <p:nvSpPr>
          <p:cNvPr id="11" name="Text 3"/>
          <p:cNvSpPr txBox="1"/>
          <p:nvPr/>
        </p:nvSpPr>
        <p:spPr>
          <a:xfrm>
            <a:off x="1007050" y="2031038"/>
            <a:ext cx="3885600" cy="7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Строители и инженеры
</a:t>
            </a:r>
            <a:pPr algn="l" indent="0" marL="0">
              <a:lnSpc>
                <a:spcPct val="115000"/>
              </a:lnSpc>
              <a:buNone/>
            </a:pPr>
            <a:r>
              <a:rPr lang="en-US" sz="46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Строители возводят дома, школы и мосты, а инженеры придумывают, как сделать их прочными и удобными. Благодаря им появляются новые улицы, здания и полезные вещи.
</a:t>
            </a:r>
            <a:endParaRPr lang="en-US" sz="1211" dirty="0"/>
          </a:p>
        </p:txBody>
      </p:sp>
      <p:sp>
        <p:nvSpPr>
          <p:cNvPr id="12" name="Text 4"/>
          <p:cNvSpPr txBox="1"/>
          <p:nvPr/>
        </p:nvSpPr>
        <p:spPr>
          <a:xfrm>
            <a:off x="1007050" y="2884923"/>
            <a:ext cx="3885600" cy="7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Фермеры и водители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Фермеры выращивают хлеб, овощи и фрукты, а водители доставляют их в магазины и школы. Они помогают, чтобы у людей всегда были нужные продукты и товары.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1007050" y="3733698"/>
            <a:ext cx="3885600" cy="7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сегодня
</a:t>
            </a:r>
            <a:pPr algn="l" indent="0" marL="0">
              <a:lnSpc>
                <a:spcPct val="115000"/>
              </a:lnSpc>
              <a:buNone/>
            </a:pPr>
            <a:r>
              <a:rPr lang="en-US" sz="49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— тоже важный труд. Если старательно читать, считать, задавать вопросы и быть любознательным, можно вырасти человеком, который принесёт пользу своей стране.
</a:t>
            </a:r>
            <a:endParaRPr lang="en-US" sz="128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93250" y="1910100"/>
            <a:ext cx="3677700" cy="132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поступки складываются в большую заботу о стране: не мусорить, помогать дома и уважать людей рядом.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83650" y="1369800"/>
            <a:ext cx="3167100" cy="24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простых дела каждый день помогают сохранять чистоту, порядок и добро вокруг нас.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бережного поведения и уважительного отношения к окружающим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212"/>
            <a:ext cx="2730600" cy="23332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00" y="875662"/>
            <a:ext cx="2730600" cy="23332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600" y="861587"/>
            <a:ext cx="2730600" cy="23332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смотрит на знакомый двор и замечает то, что взрослые порой не успевают увидеть: качели, тёплый свет в окне, старую липу. Из этих маленьких деталей рождается большая любовь к Родине. В стихах она звучит тихо, но очень искренне.
</a:t>
            </a:r>
            <a:endParaRPr lang="en-US" sz="1083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о родном дворе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классе звучит добрая песня о доме и родной земле, ребята начинают подпевать почти хором. В такой минуте даже самый тихий голос становится смелее. Песня помогает почувствовать: Родина — это общее тепло и общая радость.
</a:t>
            </a:r>
            <a:endParaRPr lang="en-US" sz="1083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Песня, которую поют вместе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поле шепчет колосьями, река дарит прохладу, а лес охраняет путника. Герои понимают, что природу нужно беречь, как родного друга. Через сказочные образы дети легче запоминают, что любовь к Родине начинается с заботы.
</a:t>
            </a:r>
            <a:endParaRPr lang="en-US" sz="1083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о доброй земле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Родина в книгах, стихах и песнях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малая Родина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416400" y="1656264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месте остаются любимые запахи, голоса, игры и семейные праздники. Даже спустя годы человек легко вспоминает парк, реку, магазин у дома или школьный звонок.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907375" y="1125264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привычки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73750" y="1668139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Малая Родина — это уголок, где человек сделал первые шаги, пошёл в детский сад или школу. Здесь всё кажется знакомым и родным: улицы, деревья, площадка и соседние дома.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064725" y="1134002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Знакомое место с детства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35100" y="1668139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любить свой город или село, проще понимать и беречь всю страну. Забота начинается с малого: с чистого двора, доброго слова и внимательного взгляда вокруг.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726075" y="1134002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к большой любви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036" y="1461155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6036" y="2350183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6273" y="3203765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20411" y="4070361"/>
            <a:ext cx="169650" cy="226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388650" y="117482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 знания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читают, считают, наблюдают и задают вопросы, они учатся думать самостоятельно. Знания потом помогают создавать новые школы, книги, лекарства и полезные идеи.
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1388650" y="2054153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дела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дома, в классе и во дворе делает жизнь теплее. Даже маленькое добро, сделанное вовремя, помогает людям доверять друг другу и жить дружнее.
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388650" y="293347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страны зависит и от чистых парков, рек и дворов. Если не ломать ветки, не мусорить и беречь растения, природа будет радовать ещё многих людей.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1388650" y="3812800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открытия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Учёные, инженеры и изобретатели создают то, что делает жизнь удобнее и безопаснее. Детская любознательность сегодня может стать большой идеей завтра.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Родина и будущее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200" y="909025"/>
            <a:ext cx="3898500" cy="38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людей в одной стране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4564275" y="1234400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Людей соединяют истории о прошлом, семейные рассказы и уважение к тем, кто трудился и защищал Родину. Память помогает чувствовать себя частью большого общего дома.
</a:t>
            </a:r>
            <a:endParaRPr lang="en-US" sz="1096" dirty="0"/>
          </a:p>
        </p:txBody>
      </p:sp>
      <p:sp>
        <p:nvSpPr>
          <p:cNvPr id="13" name="Text 3"/>
          <p:cNvSpPr txBox="1"/>
          <p:nvPr/>
        </p:nvSpPr>
        <p:spPr>
          <a:xfrm>
            <a:off x="4564275" y="2097119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Родной язык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одном языке проще понимать шутки, песни, сказки и добрые слова. Он делает людей ближе, даже если они живут в разных городах и посёлках.
</a:t>
            </a:r>
            <a:endParaRPr lang="en-US" sz="1096" dirty="0"/>
          </a:p>
        </p:txBody>
      </p:sp>
      <p:sp>
        <p:nvSpPr>
          <p:cNvPr id="14" name="Text 4"/>
          <p:cNvSpPr txBox="1"/>
          <p:nvPr/>
        </p:nvSpPr>
        <p:spPr>
          <a:xfrm>
            <a:off x="4564275" y="2959835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 символы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Флаг, герб, гимн и любимые праздники напоминают: мы живём в одной стране и радуемся общим важным событиям. Это создаёт чувство единства и гордости.
</a:t>
            </a:r>
            <a:endParaRPr lang="en-US" sz="1096" dirty="0"/>
          </a:p>
        </p:txBody>
      </p:sp>
      <p:sp>
        <p:nvSpPr>
          <p:cNvPr id="15" name="Text 5"/>
          <p:cNvSpPr txBox="1"/>
          <p:nvPr/>
        </p:nvSpPr>
        <p:spPr>
          <a:xfrm>
            <a:off x="4564250" y="3822552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и уважение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народа есть свои блюда, костюмы, обычаи и песни, и все они делают страну интереснее. Уважение к различиям помогает жить дружно и спокойно.
</a:t>
            </a:r>
            <a:endParaRPr lang="en-US" sz="109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Родина — это дом, семья, язык, природа, история и люди, которые рядом. Любить её можно по-настоящему каждый день: учиться старательно, помогать, беречь и делать добро.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Родина начинается с сердца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2026-05-25T17:47:56Z</dcterms:created>
  <dcterms:modified xsi:type="dcterms:W3CDTF">2026-05-25T17:47:56Z</dcterms:modified>
</cp:coreProperties>
</file>