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огромных расстояний. Её делят на уровни власти, чтобы управлять территориями и людьми.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стране нужно деление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на тысячи километров и живёт в 11 часовых поясах. Климат, население и транспорт различаются, поэтому школам, больницам, дорогам и бюджетным решениям нужны разные региональные подходы.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федеративное государство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федерация, то есть государство, состоящее из субъектов. У каждого субъекта есть своя территория, органы власти и административный центр.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полномочий закреплено в Конституции Российской Федерации. Поэтому устройство федерации становится понятной «основой» для управления всей территорией.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вопросов решается на уровне всей страны: например, общие законы и правила. Другие задачи — ближе к людям — решают власти региона с учётом местных условий.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45954"/>
            <a:ext cx="10121400" cy="56411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субъекты Российской Федерации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89 субъектов разного типа. Формы различаются, но все они входят в состав единой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составе страны областей; также заметны республики и края. Города федерального значения и округа представлены меньшим числом регионов.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составе субъектов Российской Федерации (официальная структура).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Республики, края и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и национальные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создавались с учётом проживания разных народов России. В республиках есть своя конституция, а наряду с русским языком могут использоваться и другие государственные языки.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и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краёв и областей во многом похожи: эти субъекты управляются по сходным принципам. Для примеров удобно сравнить Татарстан, Краснодарский край и Московскую область.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область и автономные округа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Еврейская автономная область — единственная автономная область в России. Её особый статус связан с историей региона и особенностями местной организации управления.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округа в основном расположены в северных и труднодоступных районах. Там особенно важно учитывать условия жизни и специфику хозяйства и транспортной доступности.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статус автономных округов связан с проживанием малочисленных народов. Он помогает сохранять традиции, культуру и важные элементы местного управления.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типы субъектов различаются не только по статусу, но и по численности.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области, затем идут республики и края. Остальные типы представлены меньшим числом регионов.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субъектов России больше всего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8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субъектов Российской Федерации: 46 областей, 22 республики, 9 краёв, 3 города федерального значения, 1 автономная область, 4 автономных округа.
</a:t>
            </a:r>
            <a:endParaRPr lang="en-US" sz="8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России объединены в 8 федеральных округов: Центральный, Северо-Западный, Южный, Северо-Кавказский, Приволжский, Уральский, Сибирский и Дальневосточный.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России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округ не является отдельным уровнем власти. Его задача — удобная координация работы регионов и организация контроля исполнения общегосударственных решений.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проще согласовывать деятельность регионов, особенно когда решения требуют участия многих территорий. Это помогает выстраивать общий «план» на уровне страны.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управление территорией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распределение обязанностей по уровням власти: федеральный → региональный → местный → работа служб на местах.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федерального значения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статус крупнейших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 Севастополь имеют статус субъектов Российской Федерации. Эти города сочетают функции больших населённых пунктов и уровень управления регионом.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они выполняют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заметно влияют на политику, культуру, транспорт и экономику страны. Для визуализации подойдут городские панорамы, карта или герб любого из этих городов.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942" y="777834"/>
            <a:ext cx="9697497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субъекты России по площади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 площади регионы в основном находятся в Сибири и на Дальнем Востоке. Сравнение помогает увидеть, что большая территория не означает равную плотность населения: управление и инфраструктура там требуют особых решений.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по площади субъекты сосредоточены в северных и восточных районах России, где территории велики, а расстояния между населенными пунктами часто значительные.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8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 оценочной площади: Росреестр / справочные материалы (уточняются по официальным публикациям).
</a:t>
            </a:r>
            <a:endParaRPr lang="en-US" sz="1285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население концентрируется, а в северных и восточных регионах плотность обычно ниже из‑за климата и расстояний.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 означает разные потребности регионов: транспорт, связь, школы и больницы планируются по-разному.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распределено неравномерно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9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(условные индексы для наглядности); точные значения зависят от года и выбранного показателя (численность населения или плотность).
</a:t>
            </a:r>
            <a:endParaRPr lang="en-US" sz="9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Районы, округа и муниципалитеты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внутри субъектов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помогают решать задачи, связанные с территорией: организация местных услуг, поддержка учреждений и координация работ между городами и сельскими поселениями. Так управление становится ближе к людям.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округа и округа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округа управляют городской инфраструктурой: благоустройством, транспортом на местном уровне, содержанием дворов и общественных пространств. От решений уровня округа зависит повседневный комфорт жителей.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округа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округа занимаются вопросами местного значения: библиотеками, спортивными объектами, ремонтом и коммунальными услугами. Это уровень, где жители чаще всего напрямую обсуждают проблемы и предложения.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карта административного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перестройка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России менялось вслед за изменениями в государственном управлении. Значительные перемены связывают с реформами Петра I, когда территория стала управляться более системно, чем раньше.
</a:t>
            </a:r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 в конце XX — начале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 1990-е и 2000-е годы формировалась современная структура субъектов и порядок координации регионов. В результате карта стала ближе к нынешнему виду, но отдельные детали уточнялись постепенно.
</a:t>
            </a:r>
            <a:endParaRPr lang="en-US" sz="498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европейской части России плотность обычно выше и поселения расположены ближе друг к другу, а в северных территориях расстояния между ними больше.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населения мало и населенные пункты редкие, сложнее обеспечивать регулярный транспорт, услуги и строительство инфраструктуры.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 разных частях страны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9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(условные индексы для сравнения категорий); точные значения зависят от источника и выбранного определения плотности.
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административные центры регионов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субъекта есть административный центр — место, где располагаются органы власти региона. Он может не совпадать с самым крупным городом, но обычно становится главным управленческим и деловым узлом.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Казани находится административный центр Республики Татарстан. В Екатеринбурге действует управленческий центр Свердловской области, а Новосибирск выполняет похожую роль для Новосибирской области.
</a:t>
            </a:r>
            <a:endParaRPr lang="en-US" sz="1945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 важны для транспорта и городской инфраструктуры: туда направляются маршруты из других районов, работают офисы и учреждения. В результате город усиливает роль в экономике и культурной жизни региона.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— административный центр Республики Саха (Якутия). Такие города объединяют связи внутри региона и служат «точками» принятия решений, влияющих на школы, больницы, дороги и местные программы.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решения местного вопроса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ответственность распределяется по уровню проблемы: от обращения жителей к более высокому управлению при необходимости.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административное деление России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административного деления помогает читать карты и новостные сообщения: проще понимать, какие органы власти принимают решения и где находится нужная информация. Это снижает путаницу с терминами и названиями.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тесно связана с географией, историей и обществознанием. Разбирая, как устроены регионы и уровни управления, легче увидеть, как государство учитывает размеры территории, население и культурные особенности.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регионов объясняет различия в жизни: в одних субъектах бюджеты и местные правила могут быть другими. Тогда понятнее, почему отличается порядок услуг и состав руководителей.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74227"/>
            <a:ext cx="10121400" cy="55846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регионов России и их 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отличаются субъекты по статусу, административному центру и типичным характеристикам. Это помогает понять: административное деление учитывает и состав населения, и роль региона в стране.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статусы дают различия в устройстве, но все примеры входят в единую систему управления страны и имеют собственный административный центр.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8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об административно-территориальном устройстве России (актуальные данные уточняются по официальным источникам).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объединяет территорию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связывает огромную территорию России в единую систему управления. Оно учитывает размеры, природные условия, население и особенности народов, обеспечивая связь центра с регионами.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2026-05-13T20:22:53Z</dcterms:created>
  <dcterms:modified xsi:type="dcterms:W3CDTF">2026-05-13T20:22:53Z</dcterms:modified>
</cp:coreProperties>
</file>