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компоненты внутренней среды организма: основные темы урока
</a:t>
            </a:r>
            <a:endParaRPr lang="en-US" sz="2034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кровь, тканевую жидкость и лимфу — важные составляющие внутренней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крови и её значение для медицины
</a:t>
            </a:r>
            <a:endParaRPr lang="en-US" sz="2603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крови развивается с древности. Важные открытия XVII–XIX веков заложили основы современных методов лечения и диагностики, включая переливания и борьбу с инфекциями.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как особый вид соединительной ткани
</a:t>
            </a:r>
            <a:endParaRPr lang="en-US" sz="2256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плазмы и форменных элементов — клеток, циркулирующих по всему организму. Она занимает около 7-8% массы тела взрослого человека.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выполняет транспорт кислорода и веществ, защищает от инфекций, регулирует обмен веществ и поддерживает стабильность внутренних условий организма.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составляет до 60% объема крови и содержит воду, белки, глюкозу, витамины и минеральные вещества, обеспечивая среду для клеток.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красные клетки с гемоглобином, отвечающие за перенос кислорода и углекислого газа в организмах.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белые клетки, обеспечивающие защиту организма через уничтожение микробов и участие в иммунных ответах.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маленькие пластинки, активные в процессе остановки кровотечения, поддерживая свертываемость крови.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крови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Эритроциты: строение и основные функции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двояковогнутые клетки без ядра, наполнены гемоглобином, придающим им красный цвет и обеспечивающим газообмен.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эритроцитов около 120 дней, после чего они замещаются новыми, что поддерживает постоянство кислородной доставки тканям.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Лейкоциты: защитники организма
</a:t>
            </a:r>
            <a:endParaRPr lang="en-US" sz="1999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делятся на гранулоциты и агранулоциты, выполняя функции фагоцитоза и выработки антител для борьбы с инфекциями.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концентрация меняется при стрессах и болезнях, что помогает организму адаптироваться и усилить защиту в критических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в системе свёртывания крови
</a:t>
            </a:r>
            <a:endParaRPr lang="en-US" sz="2579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защитники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безъядерные клеточные фрагменты, которые при повреждении сосуда быстро формируют тромб для остановки кровотечения. Их жизнь составляет около недели.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Активация свертывающей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активации тромбоцитов происходит превращение фибриногена в фибрин, укрепляющий тромб и обеспечивающий надежное закрытие повреждения.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дефицита и избытка тромбоцитов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вызывает кровоточивость, а избыток способствует тромбозам — опасным состояниям, которые могут привести к инсультам и инфарктам.
</a:t>
            </a:r>
            <a:endParaRPr lang="en-US" sz="13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99421"/>
            <a:ext cx="4646100" cy="27177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особенности эритроцитов, лейкоцитов и тромбоцитов по количеству, функциям и сроку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ФГОС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форменных элементов крови
</a:t>
            </a:r>
            <a:endParaRPr lang="en-US" sz="2713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выполняет уникальную функцию, поддерживая жизнедеятельность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крови: состав и функции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состоит на 90% из воды, содержит белки, минералы, глюкозу и гормоны, обеспечивая условия для жизнедеятельности клеток.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824025" y="1343753"/>
            <a:ext cx="4039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транспортирует питательные вещества, поддерживает осмотическое давление и кислотно-щелочной баланс, а также участвует в выведении продуктов обмена.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Несовместимость групп крови или резус-фактора может привести к серьёзным иммунным реакциям, требующим контроля в медицине.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Резус-фактор — белковый антиген, присутствует примерно у 85% населения, и важен для совместимости при переливании и беременности.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ABO делит кровь на четыре группы: 0, A, B и AB, определяемые наличием специфических антигенов на эритроцитах.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и резус-фактор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Минздрава РФ и федеральных донорских служб, данные 2023 года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групп крови среди россиян
</a:t>
            </a:r>
            <a:endParaRPr lang="en-US" sz="2434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II преобладает среди россиян, что важно учитывать при организации донорства и лечебных процедур с переливанием крови.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групп отражают генетические и этнические особенности населения и влияют на доступность совместимых донорских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9506" y="1490720"/>
            <a:ext cx="499538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7625" y="3174770"/>
            <a:ext cx="3633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крови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кислорода и углекислого газа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к тканям и возвращают углекислый газ в лёгкие для выведения из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антитела борются с инфекциями и предотвращают развитие болезней, охраняя здоровье.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крови доставляет клетки питания, такие как глюкоза и аминокислоты, обеспечивая энергией и строительным материалом.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внутренней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поддерживает температуру, кислотно-щелочной баланс и водно-солевой состав, обеспечивая гомеостаз.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состав и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представляет собой бесцветную жидкость, сходную с плазмой, содержащую воду, белки, минеральные ионы и лимфоциты — клетки иммунной системы.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возвращает ткани жидкость, транспортирует иммунные клетки и удаляет продукты обмена, поддерживая защиту организма и водный баланс.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движения жидкости во внутренней среде организма
</a:t>
            </a:r>
            <a:endParaRPr lang="en-US" sz="185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крови и лимфы по организму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жидкость: ключевая роль в обмене веществ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тканевой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создаётся из плазмы крови, когда она просачивается через стенки капилляров. Эта жидкость окружает клетки, обеспечивая им необходимые вещества для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тканевой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доставке кислорода и питательных веществ к клеткам, а также забирает продукты их обмена, поддерживая баланс и чистоту внеклеточного пространства.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физиологии человека, 2022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объёмов компонентов внутренней среды
</a:t>
            </a:r>
            <a:endParaRPr lang="en-US" sz="188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составляет наибольшую часть внутренней среды, обеспечивая жизнедеятельность клеток напрямую.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объёмов необходим для нормального обмена веществ и поддержания гомеостаза в организме.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температуры тела около 37°С необходимо для оптимального протекания химических реакций в клетках.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уровень рН крови обеспечивает правильную работу ферментов и обмен веществ.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электролитов и глюкозы поддерживает водный баланс и обеспечивает клетки энергией для жизненной активности.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поддержание постоянства внутренней среды
</a:t>
            </a:r>
            <a:endParaRPr lang="en-US" sz="18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возникает при уменьшении количества эритроцитов или гемоглобина, приводя к недостатку кислорода в тканях.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крови и внутренней среды: краткий обзор
</a:t>
            </a:r>
            <a:endParaRPr lang="en-US" sz="2160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нарушение свертываемости, вызывающее повышенную кровоточивость даже при незначительных травмах.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Лейкоз — злокачественное заболевание крови, характеризующееся бесконтрольным ростом лейкоцитов и нарушением иммунитета.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профилактика улучшают прогноз и позволяют эффективно контролировать течение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Донорство и укрепление внутренней среды организма
</a:t>
            </a:r>
            <a:endParaRPr lang="en-US" sz="1848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донорство помогает обновлять кровь и спасать жизни, стимулируя кроветворение и укрепляя иммунитет.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жизни, включая правильное питание и физическую активность, способствует поддержанию баланса компонентов внутренней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— ключ к здоровью человека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функций крови, лимфы и тканевой жидкости помогает сохранить здоровье и предупредить болезни, формируя ответственное отношение к своему организму.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2026-05-09T02:40:28Z</dcterms:created>
  <dcterms:modified xsi:type="dcterms:W3CDTF">2026-05-09T02:40:28Z</dcterms:modified>
</cp:coreProperties>
</file>