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7727" y="529650"/>
            <a:ext cx="3180145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как клетка получает энергию и строит тело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превращает пищу в энергию и новые структуры?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375" y="287475"/>
            <a:ext cx="3914100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нужен каждому 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обмена веществ клетка не растёт, не делится и не восстанавливается. Пища превращается в простые вещества, которые идут на строительство тканей и получение энергии. Скорость этого процесса зависит от возраста, движения, питания и условий среды.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метаболизма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Почему процессы связаны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энергии нельзя строить новые молекулы, а без синтеза клетка не сможет расти и обновляться. Поэтому оба направления метаболизма работают одновременно и непрерывно.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Пластический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собирает из простых веществ сложные молекулы: белки, жиры, углеводы и другие компоненты. На это тратится энергия, зато организм получает материал для роста и обновления.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Энергетический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постепенно расщепляются, а заключённая в них энергия освобождается. Часть этой энергии теряется в виде тепла, а часть запасается в молекулах АТФ.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Общая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создаёт вещества, а энергетический обеспечивает их сборку нужной энергией. Вместе они позволяют клетке жить, развиваться и выполнять свои функции.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983" y="1396250"/>
            <a:ext cx="3520484" cy="283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место обмена веществ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начинается расщепление глюкозы и протекает множество реакций, связанных с превращением веществ. Цитоплазма служит средой, где молекулы могут быстро взаимодействовать друг с другом.
</a:t>
            </a:r>
            <a:endParaRPr lang="en-US" sz="768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отделяет клетку от окружающей среды и регулирует поступление веществ внутрь. Через мембрану клетка получает нужные молекулы и выводит ненужные продукты обмена.
</a:t>
            </a:r>
            <a:endParaRPr lang="en-US" sz="808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из крови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пищеварения вещества попадают в кровь и доставляются к клеткам. Затем они проходят через мембрану и используются либо для синтеза, либо для получения энергии.
</a:t>
            </a:r>
            <a:endParaRPr lang="en-US" sz="794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органоидах образуется основная часть АТФ. Именно поэтому митохондрии называют «энергетическими станциями» клетки, хотя их работа требует постоянного поступления питательных веществ.
</a:t>
            </a:r>
            <a:endParaRPr lang="en-US" sz="7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к клетке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вещества из пищи превращаются в строительный материал и источник энергии.
</a:t>
            </a:r>
            <a:endParaRPr lang="en-US" sz="1326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856" y="1390009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39555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синтез веществ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липидов и других молекул строятся клеточные мембраны. Они не только отделяют клетку от среды, но и помогают ей сохранять форму, обмениваться веществами и защищаться.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аминокислот клетка собирает собственные белки, включая ферменты и многие важные молекулы. Эти вещества нужны для роста, работы органов и восстановления повреждённых участков.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синтезирует ферменты, которые затем ускоряют химические реакции. Без постоянного образования этих белков обмен веществ быстро замедлился бы и стал неэффективным.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особенно активен во время роста, заживления ран и образования новых клеток. В этот период организму требуется больше строительного материала и энергии.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Затрата АТФ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сложных молекул происходит не сама по себе: для неё нужна энергия АТФ. Поэтому пластический обмен тесно связан с энергетическим и зависит от 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 белки дают примерно одинаково энергии, а жиры — более чем вдвое больше на грамм. Поэтому они особенно важны как запас питательных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быстрого питания клеток нужны углеводы, а для долгого энергетического резерва — жиры. Белки в первую очередь остаются строительным материалом.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энергетическая ценность питательных веществ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разрыв связи между фосфатами делает АТФ удобным переносчиком энергии: она быстро отдаёт её для работы клетки и затем снова восстанавливается.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фосфатные группы входят в состав молекулы АТФ.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3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7997"/>
            <a:ext cx="4332300" cy="17138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и энергетического обмена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направления метаболизма и почему они работают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создаёт, энергетический обеспечивает энергией. Один процесс невозможен без другого, поэтому они образуют единый обмен веществ.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 метаболизме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Ускорители реакций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многократно ускоряют химические реакции в клетке. Без них превращения шли бы слишком медленно, и организм не смог бы нормально расти, двигаться и восстанавливаться.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Избирательность действия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на определённое вещество. Благодаря этому клетка точно управляет обменом веществ и не путает разные химические реакции между собой.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Условия работы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лучше всего при определённой температуре и уровне кислотности среды. Если условия меняются слишком сильно, их действие ослабевает или прекращается.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Значение для жизни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делают обмен веществ достаточно быстрым для живого организма. Именно поэтому человек, как и другие живые существа, может получать энергию и строить новые вещества каждую секунду.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166" y="1087125"/>
            <a:ext cx="2247669" cy="2016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978" y="1087125"/>
            <a:ext cx="2250295" cy="201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7941" y="1087125"/>
            <a:ext cx="2247669" cy="201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обед помогает клеткам получать нужные вещества без лишней нагрузки. Овощи дают витамины и клетчатку, крупы — энергию, а белковые продукты помогают строить ткани и ферменты. На такой тарелке легко показать, как разные группы пищи поддерживают обмен веществ.
</a:t>
            </a:r>
            <a:endParaRPr lang="en-US" sz="842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Тарелка, которая работает на клетку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с большим количеством сахара дают быстрый прилив энергии, но он недолгий. Если сладкого слишком много, организму труднее удерживать нормальный вес. На иллюстрации это можно показать через десерты и напитки, которые занимают лишь небольшую часть рациона.
</a:t>
            </a:r>
            <a:endParaRPr lang="en-US" sz="858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Сахар: быстро, но не всегда полезно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жиры нужны для мембран клеток и запаса энергии, а витамины помогают ферментам работать правильно. Поэтому в хорошем питании важны не только основные блюда, но и орехи, растительные масла, фрукты и овощи. Они дополняют картину здорового обмена.
</a:t>
            </a:r>
            <a:endParaRPr lang="en-US" sz="88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витамины — не на последнем месте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питание влияет на обмен веществ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энергетического обмена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превращения органических веществ в энергию в клетке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обмена веществ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обмена веществ меняется не у всех одинаково: на неё влияют возраст, движение и условия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детей и при физической активности обмен обычно ускоряется, а при болезни или переохлаждении может снижаться.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качественная оценка влияющих факторов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роста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быстро увеличивается, поэтому особенно активно строятся кости, мышцы и внутренние органы. Обмен веществ становится более напряжённым и требует достаточного количества энергии и строительных веществ.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повышенной потребности
</a:t>
            </a:r>
            <a:pPr algn="l" indent="0" marL="0">
              <a:lnSpc>
                <a:spcPct val="130040"/>
              </a:lnSpc>
              <a:buNone/>
            </a:pPr>
            <a:r>
              <a:rPr lang="en-US" sz="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особенно нужны белок, кальций, железо и витамины. Эти вещества поддерживают рост тканей, образование крови и нормальную работу ферментов, участвующих в обмене веществ.
</a:t>
            </a:r>
            <a:endParaRPr lang="en-US" sz="1374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для восстановления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Недосыпание и нерегулярное питание мешают восстановлению организма. Если соблюдать сон, двигаться и питаться вовремя, тело легче справляется с нагрузками и сохраняет работоспособность.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 подростков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2225086"/>
            <a:ext cx="4332300" cy="10384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веществ для построения клеток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вещества, их источники и роль в 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прежде всего для построения и работы клеток, жиры — для мембран и запаса энергии, а углеводы обеспечивают организм быстрым топливом.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Запасание и расход энергии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Гликоген как запас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Излишек глюкозы не остаётся в крови. Он превращается в гликоген и откладывается в печени и мышцах, чтобы организм мог быстро получить энергию между приёмами пищи или при нагрузке.
</a:t>
            </a:r>
            <a:endParaRPr lang="en-US" sz="1127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 — долгий резерв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энергии поступает больше, чем расходуется, часть её запасается в виде жира. Этот запас используется медленнее, зато помогает организму переживать длительные периоды недостатка пищи.
</a:t>
            </a:r>
            <a:endParaRPr lang="en-US" sz="1127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зависит от привычек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питание соответствует расходу энергии, запасы расходуются и пополняются разумно. Если двигаться мало и переедать, накопление жира становится слишком большим, а обмен веществ нарушается.
</a:t>
            </a:r>
            <a:endParaRPr lang="en-US" sz="1127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быстрый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движения организм сначала тратит гликоген, потому что он быстрее расщепляется. Поэтому краткая работа, например бег или прыжки, особенно зависит от запасов углеводов.
</a:t>
            </a:r>
            <a:endParaRPr lang="en-US" sz="11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строит собственные вещества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поступление исходных веществ и их использование в синтезе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образ жизни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не действуют по отдельности: они складываются в общий режим, который помогает или мешает клеткам.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обмен веществ поддерживают сон, движение и регулярное питание; постоянный стресс, наоборот, создаёт лишнюю нагрузку.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схематическая оценка влияния факторов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неприятные симптомы не проходят или усиливаются, важно обратиться к врачу. Специалист поможет выяснить причину нарушения и подобрать подходящие рекомендации без лишних догадок.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веществ часто заметны по слабости, быстрой утомляемости, изменениям массы тела и состоянию кожи. Эти признаки помогают вовремя понять, что организму не хватает ресурсов или он работает с перегрузкой.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Причинами могут быть однообразное питание, нехватка витаминов, гормональные сбои и малоподвижный образ жизни. Иногда несколько факторов действуют сразу, и тогда обмен веществ нарушается сильнее.
</a:t>
            </a:r>
            <a:endParaRPr lang="en-US" sz="1029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включает разнообразное питание, достаточное количество воды, движение и соблюдение режима дня. Регулярный отдых и сон помогают организму восстанавливаться и поддерживать нормальную работу клеток.
</a:t>
            </a:r>
            <a:endParaRPr lang="en-US" sz="9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обмен веществ поддерживает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объединяет строительство клеток и получение энергии. Когда питание, движение, сон и ферменты работают согласованно, организм растёт, восстанавливается и сохраняет здоровье.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2026-06-01T10:19:59Z</dcterms:created>
  <dcterms:modified xsi:type="dcterms:W3CDTF">2026-06-01T10:19:59Z</dcterms:modified>
</cp:coreProperties>
</file>