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в литературе и культуре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памяти, где литература, история и народная культура звучат вместе.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в уроке литературы: зачем она нужна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помогает увидеть, как конкретный город становится частью книг, биографий писателей и национальной памяти. Через неё легче понять живую народную речь, традиции и истоки украинской литературы XIX века.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расположена в центральной части Украины, на берегах Ворсклы, и издавна была заметным культурным центром с богатой исторической памятью.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город связан не только с географией, но и с народным бытом, сюжетами о простых людях, песенной традицией и выразительной речью.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Полтавы показывает, как реальные места сохраняются в произведениях и помогают читателю почувствовать связь литературы с жизнью народа.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как часть литературной карты Украины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Котляревский и литературный образ Полтавы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как родной город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Котляревский родился в Полтаве в 1769 году и вырос в среде, где особенно ценились народная речь и местные традиции. Именно этот культурный опыт помог ему создать произведения, ставшие началом новой украинской литературы.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вошёл в его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«Энеиде» и «Наталке Полтавке» Котляревский показал жизнь обычных людей через юмор, песни и живые диалоги. Полтава в его творчестве стала не просто названием, а знаком народной культуры и литературного обновления.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показывает судьбу простой девушки, для которой важны любовь, верность и человеческое достоинство. В центре сюжета — выбор между чувствами и жизненными обстоятельствами.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построена на живой разговорной речи, поэтому персонажи звучат естественно и убедительно. Благодаря этому школьнику легко почувствовать характеры героев и атмосферу времени.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пословицы делают текст особенно выразительным. Они не украшают действие формально, а помогают раскрыть эмоции и взгляды героев.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«Наталка Полтавка» как произведение о народной жизни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связь произведения с реальной Полтавой. Город здесь становится частью художественного мира, в котором слышны традиции, бытовые детали и народный характер.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образ Полтавы связан с произведениями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город переходит в биографию автора, тексты и школьное изучение.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темы связаны с Полтавой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Полтава чаще всего раскрывается через произведения Котляревского и близкие к ним тексты.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народной жизни и культуры: именно они делают полтавскую традицию узнаваемой и значимой для школьного курса.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учебного материала о Полтаве и произведениях И. П. Котляревского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Литераторы, связанные с Полтавой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имена, которые помогают увидеть место Полтавы в литературной истории.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связана не с одним автором, а с целым кругом имён, которые укрепили её культурный статус.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о Полтаве и украинских литераторах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народная речь и юмор в полтавской традиции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связанные с Полтавой, звучат естественно и понятно, потому что в них передана речь обычных людей без книжной тяжеловесности.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 полтавской традиции не просто украшают текст, а раскрывают настроение, усиливают эмоции и напоминают о народной культуре.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 помогают сделать текст ярче и точнее. Через них лучше видны характеры героев, их привычки и жизненный опыт.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Добрый, ненавязчивый юмор делает произведения ближе читателю. Он помогает увидеть людей живыми, с их слабостями, достоинством и теплом.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памятные места Полтавы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Котляревскому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Ивану Котляревскому напоминает, что именно Полтава связана с началом новой украинской литературы. Такое место помогает не только запомнить имя писателя, но и почувствовать его реальное присутствие в истории города. Здесь литература становится частью городской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 старые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Музей-усадьба, связанная с Котляревским, и центральные улицы Полтавы создают образ города, где прошлое не исчезло. Они позволяют увидеть, как литературная память соединяется с архитектурой, площадями и повседневной жизнью современного города.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воспринимается как место, где можно одновременно изучать историю, литературу и культуру. Памятные точки города помогают школьникам представить, что герои книг и их авторы существовали в настоящем, узнаваемом мире, а не только на страницах учебника.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Полтава часто показана как город с прочной исторической памятью, где прошлое ощущается в укладе жизни, названиях мест и уважении к народным традициям.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в произведениях и художественных образах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— улицы, ярмарки, дома, церкви, сад, Ворскла — делают образ города узнаваемым и создают ощущение реального, близкого читателю украинского пространства.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соединяет бытовую правдивость, тёплую интонацию и любовь к родной земле, поэтому Полтава в текстах воспринимается не абстрактно, а очень живо.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литературных сюжетов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формируется как заметный культурный центр на фоне казацкой эпохи. Историческая среда этого времени позже становится важным источником для литературных образов и 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1709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Полтавская битва входит в историческую память города и страны. В литературе этот факт помогает говорить о героизме, переменах и судьбе народа.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обращаются к полтавскому материалу, чтобы показать связь поколений, верность традиции и значение родной истории для современного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с которыми связана полтавская тема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показывают, что полтавский материал по-разному раскрывает город: через сюжет, характеры, речь персонажей и исторический фон.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комедия и поэма, потому что именно они особенно прочно связали Полтаву с украинской литературной традицией.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«Полтава (Фрагмент)»; обобщение жанровых связей в школьном курсе литературы.
</a:t>
            </a:r>
            <a:endParaRPr lang="en-US" sz="8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показывает, как украинская литература XIX века переходила от книжной нормы к живому народному слову, понятному широкому кругу читателей и зрителей.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и украинская национальная литература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 городом произведения утверждают важные ценности: уважение к труду, семье, честности, народной памяти и красоте родного языка.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Полтава воспринимается не только как географическое название, но и как литературный символ становления национальной культуры.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Полтавы: сравнение ключевых признаков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образы города помогают увидеть, как одна и та же Полтава существует в истории, культуре и литературе.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Полтава объединяет историческую память, художественные тексты и современную культурную жизнь.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«Полтава (Фрагмент)»; обобщение образов города в литературе и культуре.
</a:t>
            </a:r>
            <a:endParaRPr lang="en-US" sz="8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музыка и сценическая жизнь Полтавы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«Наталка Полтавка» стала важной для украинского театра, потому что в ней естественно соединяются действие, песня и разговорная речь. Это сделало пьесу понятной и зрителю, и читателю.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полтавской темой связано и развитие национальной сценической культуры: литература здесь выходит за пределы книги и становится частью музыки, спектакля и живого исполнения.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Полтаву узнаваемой в учебном материале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образ города складывается из нескольких повторяющихся опорных признаков, которые легко запоминаются и связываются между собой.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акцент приходится на Котляревского и его произведения: именно они связывают Полтаву с началом новой украинской литературы.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«Полтава (Фрагмент)»; структурное обобщение признаков образа города в школьном курсе.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Полтава остаётся областным центром, где работают театры, музеи, библиотеки и учебные заведения, поддерживающие культурную жизнь города.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сегодня: культурный центр и хранитель памяти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среде сохраняются памятники, связанные с литературой и историей, поэтому прошлое здесь не исчезает, а становится частью повседневного пространства.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традиции соседствуют с новыми формами досуга, выставками и мероприятиями, что делает город интересным для жителей и гостей.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Полтава показывает, как можно бережно хранить память и одновременно развиваться как современный культурный центр.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тема, авторы и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истории города переходят к литературе, театру и значению Полтавы в культуре.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как литературный символ Украины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соединяет историю, литературу и народную культуру, а её литературный образ особенно связан с Котляревским. Для 8 класса это пример того, как родной город становится частью большой культурной памяти.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2026-05-22T20:54:44Z</dcterms:created>
  <dcterms:modified xsi:type="dcterms:W3CDTF">2026-05-22T20:54:44Z</dcterms:modified>
</cp:coreProperties>
</file>