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задавать короткие вопросы и отвечать на них вместе с Венди.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английского языка: Does Wendy cook well?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1250100"/>
            <a:ext cx="3293803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из истории о Питере Пэне легко представить дома, на кухне и рядом с младшими детьми. Поэтому с ней удобно учить слова о еде, помощи и простых действиях.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Дарлинг: удобный герой для урока
</a:t>
            </a:r>
            <a:endParaRPr lang="en-US" sz="293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Does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помогает задать вопрос о действии в настоящем времени. Оно показывает, что мы спрашиваем не о предмете, а о том, что кто-то делает сейчас или обычно.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Wendy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Wendy — это имя девочки, поэтому оно пишется с заглавной буквы. В вопросе оно стоит сразу после does и показывает, о ком именно идет речь.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cook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cook означает «готовить». Оно помогает понять главное действие в вопросе. Ребенку легко представить, как Венди готовит еду для семьи или для детей.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well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в конце вопроса говорит о том, насколько хорошо выполняется действие. Весь вопрос можно понять как: «Венди хорошо готовит?»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на кухне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Венди может стоять у плиты или рядом со столом. Такая сцена сразу создает знакомую домашнюю обстановку и помогает понять, что речь идет о кухне.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Кастрюля, ложка, хлеб и тарелки делают изображение понятным даже без слов. Эти детали помогают связать английские слова с реальными вещами, которые дети видят каждый день.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Улыбающиеся дети усиливают ощущение доброй и спокойной истории. Так легче запомнить, что Венди не просто готовит, а заботится о других и помогает 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одну картинку удобно запомнить слова cook, kitchen, food и meal. Когда предметы и действие видны сразу, английские слова учатся быстрее и веселее.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50" y="3155850"/>
            <a:ext cx="218362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еды и готовки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cook означает «готовить». Оно помогает говорить о действии, которое происходит на кухне, и легко подходит для коротких предложений о Венди и ее делах.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 — это еда. С этим словом можно называть все, что стоит на столе или готовится в доме, не усложняя предложение.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Soup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Soup — это суп. Слово короткое и запоминающееся, поэтому дети могут быстро связать его с тарелкой, ложкой и обедом.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Bread означает хлеб. Это очень знакомое слово, которое помогает описывать еду на столе и составлять простые фразы о завтраке или ужине.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и plate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 — кухня, plate — тарелка. Вместе эти слова создают понятную картину дома, где Венди готовит, ставит посуду и накрывает стол.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в английском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does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вопрос о действии часто начинается со слова does. Оно сразу показывает, что сейчас мы не утверждаем, а спрашиваем о действии или привычке.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идет имя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does обычно ставят того, о ком спрашивают. В нашем примере это Wendy, и такой порядок слов нужно запомнить как маленькое правило.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имени идет глагол без окончания -s. Поэтому в вопросе используется cook, а не cooks. Это важная деталь английского порядка слов.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Does Wendy cook well? показывает всю схему очень ясно. По нему легко увидеть, что английский вопрос строится по строгому и понятному порядку.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ответ на вопрос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4575" y="1193500"/>
            <a:ext cx="39744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готовит хорошо, можно ответить кратко: Yes, she does. Такой ответ звучит естественно и не перегружает ребенка лишними словами.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75" y="3013223"/>
            <a:ext cx="39744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отрицательный, используют форму No, she does not. Эта модель помогает детям увидеть, как в английском строятся короткие и понятные ответы.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ответа помогают сразу понять смысл вопроса.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уроке главное не длинные фразы, а ясный смысл. Слово well показывает, насколько хорошо выполняется действие, и делает ответ сразу понятным.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Венди кажется хорошей помощницей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Венди часто присматривает за младшими и помогает им. Поэтому ее легко представить заботливой и внимательной, особенно рядом с домашними делами.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подходит для темы кухни, потому что дети могут вообразить, как она готовит, накрывает стол и делает дом уютнее.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Венди удобно учить слова help, home и family. Эти слова связаны с привычной жизнью ребенка и быстро запоминаются.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помогает показать, что английский язык можно учить на знакомых и добрых сюжетах. Тогда даже короткий вопрос становится живым и интересным.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 словаря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у стола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Венди стоит у стола и держит ложку, будто только что собиралась разложить обед. Рядом стоят тарелки, а на столе лежит хлеб. Такая сцена помогает легко связать предметы со словами spoon, plate и bread.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обед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уютную кухню, где на столе стоит суп, а рядом лежат еще тарелки для всей семьи. Венди улыбается и готова помочь. В такой картинке слова soup, table и kitchen запоминаются почти сами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ответ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вопроса о действии получается короткий ответ «yes» или «no» с нужной формой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готовит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Wendy cooks показывает простое действие в настоящем времени. Оно легко читается, запоминается и помогает детям увидеть, как в английском языке можно сказать о привычном деле одним предложением.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Wendy helps at home рассказывает, что Венди не только готовит, но и помогает по дому. Это удобный пример для второго класса, потому что слово help связано с понятной детской жизнью.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делает еду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Wendy makes food for the children расширяет тему и добавляет заботу о других. Оно показывает, что английский может передавать маленькую историю: кто-то делает еду и угощает семью.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 Венди по-английски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2847" y="129427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43888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Слова-действия, которые запоминаются легко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cook связано с приготовлением пищи. Оно помогает назвать действие на кухне и сразу делает урок живым, потому что дети легко представляют человека у плиты или возле стола.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make часто используют, когда говорят о том, что кто-то делает еду или готовит блюдо. Оно удобно для коротких фраз и помогает строить разные предложения по одной 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help нужен, чтобы сказать о помощи дома. Он подходит для простых предложений о том, как Венди поддерживает других, убирает или помогает накрывать на стол.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eat связывает приготовление пищи с ужином и семейным столом. Это слово очень понятно детям, потому что оно относится к обычному и радостному моменту — времени 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serve показывает, как еду подают другим. Оно делает рассказ чуть богаче: Венди не только готовит, но и приносит блюда к столу, чтобы все могли поесть вместе.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сцена ужина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семья за столом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комнате пахнет ужином, и все уже садятся за стол. Венди стоит рядом с тарелками и улыбается, а дети с радостью ждут еду. Такая сцена отлично подходит для слов dinner, family и together.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домашний вечер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можно показать большой стол, хлеб, суп и несколько тарелок. Венди аккуратно ставит блюда, а дети смотрят на нее с довольными лицами. Это помогает легко связать английские слова с уютным домашним моментом.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могут быть трудные места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и do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does и do похожи, поэтому дети иногда их путают. В этом уроке важно запомнить, что does помогает задавать вопрос о действии, когда речь идет об одном человеке.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Wendy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Wendy первая буква пишется заглавной, потому что это имя. Такое правило легко заметить и запомнить, если сразу представить, что речь идет о конкретной девочке.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well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well стоит в конце вопроса и показывает, насколько хорошо выполняется действие. Его нельзя пропускать, потому что именно оно делает вопрос точным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 теме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5195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Does Wendy cook well? — Yes, she does. Этот короткий обмен помогает детям увидеть, как вопрос и ответ соединяются в одну понятную пару без лишних слов и сложных конструкций.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6865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Does Wendy help at home? — Yes, she does. Такой повтор делает структуру еще понятнее, а заодно показывает, что на похожие вопросы можно отвечать одинаково коротко и 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школьника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дети помогают взрослым: убирают игрушки, раскладывают вещи или накрывают на стол. Эта тема легко узнается, поэтому английские слова про home и help сразу становятся ближе и понятнее.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дома все собираются вместе, и кто-то приносит тарелки, хлеб или суп. Ребенку легко представить такой момент, а значит, слова food, dinner и table запоминаются не как урок, а как знакомая картина.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помогает семье, он уже делает маленькие дела: подает ложку, ставит чашку или зовет всех к столу. Такие простые действия отлично подходят для английских предложений о Венди и ее заботе о 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задание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тренирует самую важную часть урока — умение спросить о действии. Ребенок видит модель Does + имя + глагол и начинает узнавать ее в новых предложениях.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коротко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нужно дать очень короткий ответ: yes или no, а затем нужную форму глагола. Это помогает говорить по-английски смело и не теряться из-за длинных фраз.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грамматикой дети повторяют слова про еду, дом и семью. Так урок соединяет форму, смысл и знакомую жизненную ситуацию, а не просто заучивание отдельных слов.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маленькие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нескольких простых фраз можно собрать маленький рассказ о Венди. Это показывает, что даже начинающий ученик уже умеет говорить о том, кто что делает дома и на кухне.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на итоговой картинке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Уютная кухня Венди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итоговом рисунке хорошо смотрится теплая кухня: стол, тарелки, хлеб, суп и улыбка Венди. Простая домашняя сцена помогает сразу понять тему урока и делает английские слова особенно запоминающимися.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прямо на картинке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можно разместить небольшие подписи cook, well, yes, no и kitchen. Тогда картинка будет не только красивой, но и полезной: она соединит слова, действие и ответ в один образ.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показывает, как один простой вопрос помогает учить английский без скуки: Does Wendy cook well? Венди, кухня и короткие ответы yes / no делают грамматику понятной и дружелюбной.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Венди и короткий английский вопрос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2026-05-30T07:22:42Z</dcterms:created>
  <dcterms:modified xsi:type="dcterms:W3CDTF">2026-05-30T07:22:42Z</dcterms:modified>
</cp:coreProperties>
</file>