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392068"/>
            <a:ext cx="6115664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и количественные изменения на политической карте мира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389672"/>
            <a:ext cx="612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 меняется: меняются границы и статус, растет число государств, появляются новые столицы и названия.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2930013" y="5451988"/>
            <a:ext cx="6400800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политическая карта и почему она меняется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показывает, как разделена суша между государствами и территориями особого статуса. Она меняется из‑за войн, договоров, распадов, деколонизации, референдумов и объединений. С начала XX века независимых стран стало почти в четыре раза больше.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изменения: что именно меняется внутри государства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качественным изменениям относят смену названия страны, политического режима и формы правления. Также меняются государственный флаг, устройство управления и общий «стиль» государства на карте мира.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тоже могут переноситься: это влияет на символику, управление и развитие городов. Например, Бразилия перенесла столицу в Бразилиа в 1960 году, а Казахстан позднее менял название столицы.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каждое качественное изменение увеличивает число стран, но заметно перестраивает политическую карту. Изменения отражаются в атласах, учебниках и официальных документах, сразу становясь частью «новой реальности».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как главный признак политических изменений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линии на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могут появляться, исчезать или смещаться после войн, мирных договоров и распада государств. На политической карте это заметно по новым линиям и выделению территорий с иным статусом.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видно при сравнении карт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часто берут изображения Европы до и после 1991 года. Тогда особенно хорошо видно, как возникли новые независимые государства, а в Восточной Европе и на Балканах изменились очертания и принадлежность территорий.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771" y="2400298"/>
            <a:ext cx="60521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независимых государств в мире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и примерные значения показывают, как политическая карта мира становится более «дробной» при распадах и деколонизации.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рост связан с распадом колониальных империй и крупных федераций; качественные перемены приводят к появлению новых границ и государств.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справочники и материалы ООН (точные значения зависят от методики учета).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число государств по времени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замедление роста в начале XX века и ускорение после 1945 года, особенно в 1990-е, когда появилось много новых независимых стран.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подтверждают: крупные скачки происходят при распадах государств и завершении деколонизации, а не при отдельных «точечных» изменениях.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 обобщенным данным международных справочников и материалам ООН.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266" y="2213619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64671"/>
            <a:ext cx="589800" cy="471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после Второй мировой войны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в Азии и Африке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десятки колоний получили независимость. Новые государства возникали на месте прежних владений, а политическая карта становилась более разветвленной.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«Год Африки» 1960 года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 году произошло событие, которое часто называют «Годом Африки»: 17 африканских территорий стали независимыми государствами, изменив баланс сил в мире.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крупные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заметных случаев деколонизации — Индия и Пакистан в 1947 году и Алжир в 1962 году. Эти примеры показывают, как менялся статус больших территорий.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процесс до 1960-х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затрагивала и страны Африки к югу от Сахары в 1960-е годы. В совокупности это стало одной из главных причин роста числа государств.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империй и федераций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и Османская империя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больших потрясений в Европе и на Ближнем Востоке менялись границы и возникали новые государственные образования. Итогом стали более короткие и понятные административные линии.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(1991)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XX века распад СССР стал особенно заметным: после него возникло 15 независимых государств. Очертания карты резко изменились на постсоветском пространстве.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владения со временем отделялись, а политическая карта дополнялась новыми независимыми странами. Это подталкивало изменения границ и статусов территорий.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Югославия и Чехословакия (1993)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Югославии и мирное разделение Чехословакии в 1993 году привели к появлению новых стран в Европе. Изменились границы и официальные статусы регионов.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8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происходят изменения политической карты
</a:t>
            </a:r>
            <a:pPr algn="l" indent="0" marL="0">
              <a:lnSpc>
                <a:spcPct val="80000"/>
              </a:lnSpc>
              <a:buNone/>
            </a:pPr>
            <a:r>
              <a:rPr lang="en-US" sz="278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→ изменение территории или статуса → новые государства и признание. Скорость зависит от ситуации.
</a:t>
            </a:r>
            <a:endParaRPr lang="en-US" sz="2789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стран и сокращение числа государств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число государств не растет, а уменьшается, потому что территории объединяются. Так, в 1990 году ГДР и ФРГ стали одним государством, и на карте Европы осталось одно название — Германия.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«жестких» объединений существуют интеграционные союзы. В Европейском союзе границы государств сохраняются, но часть решений принимается совместно, меняя практику управления.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показывают: политическая карта меняется не только при появлении новых стран, но и при сближении уже существующих. В результате меняются функции границ и способы принятия решений.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121" y="2400298"/>
            <a:ext cx="3689676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крупных изменений XX–XXI веков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События, которые привели к появлению новых независимых государств и заметным изменениям границ и статуса территорий.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изменения происходят при распаде крупных союзов и при трансформации статуса территорий: меняются сразу границы и политическое устройство.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справочники и материалы ООН (для дат и итогов процессов).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Бразилиа вместо Рио-де-Жанейро: новая роль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 году Бразилия перенесла столицу из Рио-де-Жанейро в Бразилиа. Это было сделано, чтобы развивать внутренние районы страны и разгрузить прежний центр. Визуально такой сюжет удобно показывать стрелкой: «старая столица → новая». 
</a:t>
            </a:r>
            <a:endParaRPr lang="en-US" sz="115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Абуджа и новая администрация Нигерии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1991 году Нигерия перенесла столицу из Лагоса в Абуджу. Решение было связано с управлением большой территорией и стремлением укрепить роль нового административного района. Для иллюстрации подходят две подписи на карте и линия переноса между городами.
</a:t>
            </a:r>
            <a:endParaRPr lang="en-US" sz="1158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Алматы — Астана: акцент на управлении страной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в 1997 году перенес столицу из Алматы в Астану. Такие решения обычно меняют не только географию управленческого центра, но и образ государства в глазах граждан и партнеров. На карте это хорошо передать отметками «до» и «после» и направлением маршрута.
</a:t>
            </a:r>
            <a:endParaRPr lang="en-US" sz="1145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столиц как пример качественного изменения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изменений политической карты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Процентные доли здесь не приводятся: диаграмма показывает, какие категории причин чаще всего встречаются в примерах преобразований.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причин неоднородна: «деколонизация» и «распад государств» дают наиболее заметный эффект, а остальные категории чаще ведут к точечным переменам.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модель на основе классификации причин (без точных статистических долей).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количественным изменениям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изменения проявляются, когда число государств растет или сокращается: появляются новые страны либо исчезают старые из‑за объединения или распада.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 изменения площади государств и количества зависимых территорий, а также появление новых государственных границ, которые можно сравнить по годам.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устройство внутри не меняется, числовые показатели заметны всем: меняются флаги, названия, столицы и место страны в международных организациях.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число государств, участвующих в ООН, тем сильнее единый международный «каркас» для признания статусов территорий.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(количество государств — участников).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ООН состоят 193 государства: признание и участие в организациях помогают закреплять новый статус территории и снижать неопределенность на карте.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и количественные изменения: сравнение признаков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реальных событиях одно решение или кризис нередко запускает сразу изменения обоих типов: меняются и статус, и численные параметры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условном сопоставлении видно главное: политическая карта обновляется комплексно, а не только через «новые линии» на карте.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признаков качественных и количественных изменений (без статистических подсчетов).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политической карты мира
</a:t>
            </a:r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логика развития: от ранних государств к колониальной эпохе, затем к деколонизации и современным точечным изменениям.
</a:t>
            </a:r>
            <a:endParaRPr lang="en-US" sz="255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спорные территории на политической карте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сохраняют «подвижность» карты: пока стороны не согласуют статус территории, границы и формулировки остаются разными в официальных документах.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территориям относят Косово и Палестину, а также Западную Сахару и отдельные острова, где возможны разные оценки международного права и фактического контроля.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спорных зон может быть частичное признание, особые условия участия в международных структурах или спорные линии разграничения между сторонами конфликта.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политическая карта мира не выглядит окончательно завершенной: она меняется под влиянием дипломатии, переговоров и решений международных организаций.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5353" y="2400298"/>
            <a:ext cx="4890965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политической карты мира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формировалась неравномерно: крупные переломы происходили скачками, а причины менялись от эпохи к эпохе.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скачки на карте связаны с крупными историческими событиями: колониальные империи и федерации распадались, а затем появлялись новые политические единицы.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и истории, обобщенные описания этапов формирования политической карты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 меняется постоянно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изменения включают смену названия, строя, столицы и международного статуса, а количественные — число стран, площадь и количество границ. Основные причины — войны, договоры, деколонизация и распад государств. 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2026-05-11T21:02:48Z</dcterms:created>
  <dcterms:modified xsi:type="dcterms:W3CDTF">2026-05-11T21:02:48Z</dcterms:modified>
</cp:coreProperties>
</file>