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империя: обзор и ключевые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Могучее государство средневековья с богатой культурой и долгой историей.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Византии и её геополитическое значение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империя появилась в 330 году, когда Константин Великий основал Константинополь. Империя унаследовала римские традиции, но создала уникальную политическую систему, распространяясь на территории современных стран Европы, Азии и Африки.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власти в Византии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обладал высшей властью: руководил армией, был верховным судьёй и главой церкви, соединяя светскую и духовную власть.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Разветвлённый бюрократический аппарат включал советников, чиновников и сенат, обеспечивая управление государственными делами.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разделялась на фемы — административные округа под управлением стратегов, отвечавших за военные и административные функции.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и значимые правители Византии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Гераклиды, Македоняне и Комнины — главные императорские династии, повлиявшие на устойчивость и развитие государства.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Юстиниан I (527–565 гг.) достиг выдающихся успехов — расширил границы, вернул Италию и Северную Африку под контроль Византии.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составил Кодекс Юстиниана — систематическое свод законов, оказавшее влияние на последующее право Европы.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династийные браки и реформы укреплялась императорская власть, формировался особый облик и культура империи.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территории Византийской империи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площадь Византии наблюдалась в VI веке, покрывая обширные регионы Европы, Азии и Африки.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 веку территория сократилась из-за военных потерь, однако Константинополь всегда оставался столицей и центром власти.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АТLAS,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Кодекса Юстиниана и реформ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Юстиниана объединил римское право в единый свод, став фундаментом для законодательств многих европейских стран.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империи на фемы помогало эффективно управлять войсками и налогами, обеспечивая стабильность и контроль.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реформы укрепляли государственный аппарат, снижая внутренние конфликты и поддерживая порядок на протяжении столетий.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VI–VII веков с персами и арабами ослабили византийские территории, но также способствовали развитию военного искусства и дипломатии империи.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 Персией и арабами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от сельджуков в Манцикерте стало ключевым событием, приведшим к потере Малой Азии и началу территориального упадка Византии.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Манцикерте (1071 год)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1204 году во время Четвёртого крестового похода крестоносцы захватили Константинополь, нанеся тяжёлый удар по империи и её влиянию.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и взятие Константинополя
</a:t>
            </a:r>
            <a:endParaRPr lang="en-US" sz="1373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внешние конфликты Византии
</a:t>
            </a:r>
            <a:endParaRPr lang="en-US" sz="31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вызовы: иконоборчество и кризисы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Иконоборчество (726–843 гг.) вызвало религиозный раскол, конфликт между сторонниками икон и их противниками, охвативший церковь и народ.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гонений и разрушений икон усилилось противостояние с церковными кругами, что дестабилизировало общественные отношения.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вспыхивали провинциальные бунты, дворцовые интриги и борьба за престол, ослабляя центральную власть и внутреннюю безопасность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славилась производством высококачественного шёлка и тканей, гильдии ремесленников строго контролировали качество продукции и поддерживали мастерство.
</a:t>
            </a:r>
            <a:endParaRPr lang="en-US" sz="820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 и производство шёлка
</a:t>
            </a:r>
            <a:endParaRPr lang="en-US" sz="1159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стеклянных и керамических изделий было развито в городах, что обеспечивало предметы быта и экспортные товары для торговли с соседями.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стекла и керамики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Благоприятное расположение способствовало активным торговым связям с Италией, Египтом, Русью и Персией, обеспечивая контроль за торговыми путями суши и моря.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географическое положение
</a:t>
            </a:r>
            <a:endParaRPr lang="en-US" sz="95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ремёсел и торговли Византии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Великий раскол христианской церкви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стало доминирующей религией Византии, сосредоточенной вокруг патриархата в Константинополе.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раскол 1054 года формально разделил христианскую церковь на Восточную православную и Западную католическую ветви.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в 988 году укрепило религиозные и культурные связи Византии со славянскими государствами, расширяя её влияние.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богословии и церковной практике после раскола усиливали конфликты, но при этом сохранялось взаимное влияние.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украшали храмы и дворцы, создавая яркие и прочные изображения святых и императоров. Они излучали свет и цвет, передавая глубокие религиозные сюжеты и атмосферу торжественности, характерную для Византии.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Великолепные мозаики в Константинополе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Айя-София знаменателен своим огромным куполом, поднятым на массы колонн и арок. Построенный всего за пять лет, он сочетал в себе прочность, пространство и свет, стал символом величия Константинополя.
</a:t>
            </a:r>
            <a:endParaRPr lang="en-US" sz="949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Айя-София — шедевр архитектуры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интерьеры отличались обилием золота, мрамора и разнообразных камней. Особое внимание уделялось игре света через окна и купола, что создавал мистическую атмосферу в храмах и залах империи.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убранство и световые эффекты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 Византии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империи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сохранила и распространила античные произведения, которые стали основой европейской культуры и литературы в средневековье и позже.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и писатели, такие как Прокопий Кесарийский и Анна Комнина, описывали события эпохи, предоставляя ценные источники для изучения истории.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 богословские труды, созданные Михаилом Пселлом и другими, способствовали развитию интеллектуальной жизни и письменности в Византии и у славян.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военная мощь Византии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изобретение византийцев — 'греческий огонь' — позволял эффективно сражаться на море. Жидкость воспламенялась даже на воде, защищая Константинополь от осад и захватчиков.
</a:t>
            </a:r>
            <a:endParaRPr lang="en-US" sz="788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огонь — морское оружие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армия включала регулярных солдат и элитные подразделения, например, варяжскую гвардию — наёмников из Скандинавии, славившихся воинским мастерством и преданностью императору.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армия и варяжская гвардия
</a:t>
            </a:r>
            <a:endParaRPr lang="en-US" sz="10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Византии с Древней Русью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 — установление первого контакта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и дипломатические связи между Византией и Русью начали активно развиваться, открывая новые пути для культурного обмена и сотрудничества.
</a:t>
            </a:r>
            <a:endParaRPr lang="en-US" sz="1271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строительство храмов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византийским канонам в землях Руси начали сооружать православные церкви, закрепляя влияние империи на архитектуру и религию.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 — Крещение Руси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Святославич принял православие по византийскому образцу, что стало основой для духовного и культурного развития Руси.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 и договоры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политических связей через брачные союзы и соглашения способствовало стабильности и взаимодействию между двумя государствами.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достигал населения до 500 тысяч человек и являлся важнейшим городом с развитой инфраструктурой, включая рынки и ремесленные мастерские.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город средневековой Европы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Ипподром, дворцы императоров и бани Цезикпа были центрами жизни горожан и отражали богатство и уровень развития столицы.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памятники и общественные места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окружали многослойные стены и крепости, которые делали Константинополь практически неприступной крепостью для многих веков.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мощных оборонительных стен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— центр экономики и культуры
</a:t>
            </a:r>
            <a:endParaRPr lang="en-US" sz="31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в Византии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система образования включала начальные школы и продвинутые академии с обучением философии, медицине и риторике, доступные разным слоям общества.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Магнаврских палат была ведущим научным центром, где изучали классовую математику, астрономию и юридические науки на высоком уровне.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как Леон Математик и Михаил Атталиат, выступали за сохранение знаний античности и развитие новых идей в разных областях науки.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финансы Византии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экономики составляло земледелие, обеспечивавшее население необходимыми продуктами и сырьём для ремесел и торговли.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развивались в производстве высококачественного шёлка, тканей, стекла и керамики, что укрепляло внутренний рынок и экспорт.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международная торговля соединяла Византию с Италией, Египтом, Русью и Персией, способствуя экономическому процветанию империи.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Валюта золотой солид широко использовалась и ценилась Восточным Средиземноморьем, государство контролировало монополии и торговлю для стабильности бюджета.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Византии на соседние государства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искусство и архитектура оказали сильное влияние на Балканы, Отдельно проявляется византийское наследие в церквях Болгарии и Сербии.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Миссионеры Кирилл и Мефодий создали славянскую азбуку, способствовав распространению письменности и церковной литературы в славянских странах.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правовые и культурные традиции проникли в Русь и Восточную Европу, формируя основу для государственности и духовности.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Константинополя и конец империи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1453 году Османская империя после многомесячной осады захватила Константинополь, что стало концом Византийской империи. Несмотря на героическую оборону, город пал.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множество учёных и ремесленников переехало в Западную Европу, что значительно ускорило развитие культуры и науки эпохи Возрождения.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Византийской империи в мировой истории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оставила глубокий след в культуре, праве и религии, формируя основу для развития многих современных государств и сохраняя ценные знания античности для последующих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2026-05-10T14:41:50Z</dcterms:created>
  <dcterms:modified xsi:type="dcterms:W3CDTF">2026-05-10T14:41:50Z</dcterms:modified>
</cp:coreProperties>
</file>