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ь помогает в словах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согласным звучать мягко и различать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не произносится, но очень помогает в чтении и письме. Он стоит рядом с согласной, часто в конце или в середине слова, и подсказывает, как произнести слово правильно: конь, день, ель, тетрадь.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мягким знаком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сам не звучит и не образует слог. Его задача — подсказать, что согласный перед ним нужно читать мягко, как в слове соль.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нужен не для красоты, а для точного чтения. Он делает слово понятным и помогает не перепутать похожие слова при письме.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ь стоит согласный, он меняет звучание. В словах лень, пень и дверь мягкость слышится ясно, будто буква ь тихо помогает из-за кулис.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работа буквы ь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часто пишется после д, т, л, н, р, с, з, ц, ч, ш. Он помогает сохранить мягкое звучание в словах пальцы, письмо и тень.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каких согласных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использовать картинки с предметами из знакомых слов: лошадь, гвоздь, тетрадь. Когда буква ь видна рядом со словом, её легче заметить и запомнить.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картинки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буква ь встречается в словах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может менять не только звучание, но и смысл слова. Слова мел и мель похожи, но означают разное — и читаются по-разному.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ь важно замечать сразу. Он помогает понять, какое именно слово написано, и не перепутать его с другим похожим словом.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видно в паре угол и уголь. Без мягкого знака слово звучит твёрдо, а с ним — мягко. Маленькая буква, а разница большая!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ь меняет слово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слово, находим согласный перед ь и проверяем, нужна ли ему мягкость.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вторую работу буквы ь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и мягкий согласный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угол последний согласный звучит твёрдо. Его легко услышать, если произнести слово медленно и внимательно, почти как маленький барабанчик.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уголь тот же согласный становится мягким. Здесь помогает буква ь: она как будто тихо говорит звуку стать нежнее.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Разницу между твёрдым и мягким согласным можно услышать сразу. Это очень полезно при чтении, потому что слово начинает звучать точно и понятно.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делает эту разницу видимой на письме. Поэтому одно и то же слово без ь и с ь может выглядеть и звучать совсем по-разному.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мягкий знак часто показывает мягкость последнего согласного. Так устроены слова ель, гвоздь, лошадь, тень и дверь — в них ь помогает услышать мягкий конец.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наблюдать и читать вслух. Мягкость слышится особенно ясно в конце, а картинки с лесом, зимой или домом помогают запомнить написание.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ь стоит в конце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может стоять и внутри слова, например в слове пальто. Он остаётся на своём месте и помогает согласному перед ним звучать мягко.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письмо, вьюга и просьба ь тоже нужен. Без него слово может потерять правильное звучание, а иногда и стать труднее для чтения.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более длинные слова, например больший и коренья. В них мягкий знак не прячется, а честно помогает нам не ошибиться при письме.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ь стоит в середине слова, его нельзя пропускать. Он работает как маленький помощник, который держит мягкость на нужном месте.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ь стоит в середине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буква ь не является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сам не произносится. Он не даёт собственного звука, а только подсказывает, как читать стоящий перед ним согласный мягко и аккуратно.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звук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увидеть ь отдельно, его нельзя прочитать как обычную букву со звуком. Его работа — показывать мягкость согласного и поддерживать точное написание слова.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самостоятельное чтение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не образует слог и не бывает его главным героем. Она лишь помогает слову звучать правильно, словно тихий помощник рядом.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слог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согласного слышится мягкость, стоит проверить, нужна ли буква ь. Она помогает не ошибиться в словах конь, ночь, учитель и тетрадь.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запомнить простую схему: согласный + ь = мягкий согласный. Сначала слушаем слово, потом пишем, а мягкий знак тихо выполняет свою важную работу.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себе при письме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услышать мягкость согласного и выбрать правильное написание слова.
</a:t>
            </a:r>
            <a:endParaRPr lang="en-US" sz="1359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нужен ли мягкий знак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обезьяна и платье мягкий знак спрятан внутри слова, поэтому его легко не заметить. Но именно он помогает правильно прочитать и написать слово.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полезно читать медленно и внимательно. Если замечать мягкий знак сразу, писать становится легче, а буквы больше не устраивают маленькие сюрпризы.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вьюнок и коренья буква ь тоже нужна. Она делает запись точной и сохраняет мягкое звучание рядом с согласным, который нельзя оставлять без помощи.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легко ошибиться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30164"/>
            <a:ext cx="378000" cy="30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0390" y="1610108"/>
            <a:ext cx="3780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букву ь называют помощником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показывает, что согласный нужно произнести мягко. Благодаря этому слово звучит правильно, и читать его становится намного легче и увереннее.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читать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мягкость слышится в слове, мягкий знак подсказывает, как его записать. Он маленький, но в тетради работает почти как настоящий помощник-невидимка.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аккуратному письму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помогает отличать похожие слова по звучанию и смыслу. Без неё слово может стать другим, а иногда даже совсем непонятным.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даёт путать слова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любит, когда его имя читают мягко и ясно. Рядом с ним мягкий знак стоит как маленький защитник, чтобы звук не стал твёрдым. Такое слово легко представить на картинке с весёлой лошадкой и крупной буквой ь.
</a:t>
            </a:r>
            <a:endParaRPr lang="en-US" sz="957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скачет по буквам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хорошо запоминаются, потому что они знакомые и немного смешные. В каждом из них мягкий знак помогает увидеть мягкость и прочитать слово без ошибки, словно подсказывает правильный шаг.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лось и тетрадь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тропинке стоит пень, а рядом прячется буква ь. Она тихо напоминает: последний согласный должен звучать мягко. Для картинки подойдут ёлки, шишки и смешной пень, который будто подмигивает читателю.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Пень в лесу улыбается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для запоминания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часто появляется после согласного в конце слова: ель, гвоздь, дверь. Он показывает, что последний звук должен звучать мягко.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знакомых словах для чтения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и упражнениях ь встречается часто. Он встречается в названиях предметов и простых словах, которые удобно читать вслух и запоминать.
</a:t>
            </a:r>
            <a:endParaRPr lang="en-US" sz="1385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ь стоит в середине слова, как в словах письмо, платье, вьюга. Здесь он тоже помогает сохранить мягкость и точное написание.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ь особенно нужна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услышать мягкость согласного и проверить, нужен ли мягкий знак в слове.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слове с ь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сам не звучит, зато помогает услышать мягкость согласного. Это его главная подсказка, без которой слово может читаться совсем иначе.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без ь звучит не так или меняет смысл, мягкий знак нужен обязательно. Тогда и чтение, и письмо становятся точнее и спокойнее.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может стоять в конце слова и внутри слова. В обоих случаях она бережёт мягкое звучание и помогает написать слово без ошибки.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 запоминания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слово конь и сразу замечает, как тихо работает буква ь. Рядом можно нарисовать весёлого коня, а мягкий знак выделить крупно и ярко, чтобы он запомнился с первого взгляда.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мягкий знак в слове конь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ночь мягкий знак стоит в конце, а в слове вьюга — внутри. Такая пара слов помогает потренироваться искать ь в разных местах и не пропускать его при чтении.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Поймай ь в словах ночь и вьюга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 букву ь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второй работе буквы 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звучит, но очень помогает: он показывает мягкость согласного, делает чтение понятным и письмо точным. Маленькая буква, а пользы от неё — целая гора!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2026-05-21T16:42:16Z</dcterms:created>
  <dcterms:modified xsi:type="dcterms:W3CDTF">2026-05-21T16:42:16Z</dcterms:modified>
</cp:coreProperties>
</file>