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 мира: истоки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центре планетарной системы и её влияние на науку.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к пониманию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XVI века господствовала геоцентрическая модель, поддерживаемая религией и обществом. Только эпоха Возрождения ознаменовала смену взглядов и возникновение новых научных идей о строении вселенной.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Центральным объектом системы считается неподвижная Земля, вокруг которой вращаются Солнце и планеты по сложным траекториям — эпициклам.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объясняла наблюдаемые движения небесных тел посредством комбинации круговых движений, сохраняя соответствие религиозным учениям и философии того времени.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Птолемеевская система: структура и основные постулаты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церкви гарантировала признание системы во всех научных и образовательных институтах на протяжении почти четырнадцати веков.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Аристарх предложил революционную гипотезу о центральном расположении Солнца и вращении планет вокруг него на ступени античной науки III века до н.э.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непринятие её современниками, идея заложила основу для возрождения гелиоцентризма в эпоху Возрождения и борьбу за рациональное объяснение космических явлений.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альтернативы: идеи Аристарха Самосского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Коперниканской революции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1543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труда Николая Коперника «О вращениях небесных сфер», где представлена математическая модель движения планет вокруг Солнца.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XVI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распространение гелиоцентрической теории среди учёных Европы, несмотря на первоначальный скептицизм и сопротивление.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инициировал пересмотр астрономических и философских взглядов, заложив основы для развития новой научной парадигмы.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занимает центральное положение, а все планеты, включая Землю, движутся по окружностям вокруг него, описывая орбитальные пути.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 только вращается вокруг Солнца, но и совершает осевое вращение, что объясняет смену дня и ночи и упрощает описание ретроградных движений планет.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Коперниканской гелиоцентрической системы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модель существенно упростила понимание астрономических явлений благодаря новой системе координат.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эпохи Возрождения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ретроградного движения планет больше не требует сложных построений и согласуется с наблюдениями.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96662"/>
            <a:ext cx="4750071" cy="26195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геоцентрической и гелиоцентрической моделей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построения систем и их особенности с точки зрения астрономии XVI 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 лучше отражает астрономические наблюдения и упрощает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Птолемея и Коперника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открытия Галилео Галилея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и четыре спутника Юпитера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впервые применил телескоп для детального изучения неба, обнаружив четыре крупнейших спутника Юпитера, что опровергало представление о неподвижности небесных тел.
</a:t>
            </a:r>
            <a:endParaRPr lang="en-US" sz="1035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Венеры и горы на Луне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фаз Венеры и горного рельефа Луны поддержали идею вращения Земли и непревзойдённую сложность небесных объектов, подтверждая гелиоцентрическую систему.
</a:t>
            </a:r>
            <a:endParaRPr lang="en-US" sz="10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закон: планеты двигаются по эллиптическим орбитам, где Солнце расположено в одном из фокусов, что стало революцией в астрономии.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закон: соединяющая планету и Солнце линия за равные промежутки времени описывает равные площади, отражая переменную скорость движения планет.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устанавливает связь между периодами обращения планет и размерами их орбит, обеспечивая точные математические зависимости в движении небесных тел.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закона Кеплера и их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орбит планет в гелиоцентрической системе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эллиптические орбиты планет с разными большими полуосями, подчёркивая точность Кеплера в определении размеров орбит.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данных видно, что орбиты планет имеют разные размеры, что подтверждает эллиптическую форму, заложенную в гелиоцентрической модели Кеплера.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астрономические данные XIX –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Исаака Ньютона в развитии гелиоцентризма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1687 году Ньютон ввёл закон всемирного тяготения, объединив небесные движения и земные силы в единую теорию, что обеспечило физическое обоснование гелиоцентризма.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труды математически подтвердили законы Кеплера, объясняя орбитальные движения планет через силы притяжения, что укрепило и расширило влияние гелиоцентрической модели.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Ньютона вызвали фундаментальную перестройку естествознания, заложив основы классической механики и став краеугольным камнем последующего научного прогресса.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резко выступала против идеи движения Земли, рассматривая её как вызов традиционному мировоззрению, что привело к подавлению свободного научного поиска.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осуждался и вынужден был отречься от своих открытий, но идеи гелиоцентризма постепенно проникали в интеллектуальные круги, стимулируя обновление научной мысли.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общества и церкви на гелиоцентризм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гелиоцентризма на развитие науки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наблюдение и эксперимент стали основой новой науки, позволив подтвердить физические законы и развить точные методы измерений.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орбит и движения небесных тел получили более надёжные инструменты, что улучшило навигацию и картографирование планетарных движений.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математического подхода к физике расширило горизонты исследований и стимулировало развитие математического анализа и механики.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новых дисциплин, таких как астрофизика, положило начало комплексному изучению Вселенной и технологическому прогрессу в смежных областях.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сместил центр мироздания с человека на космические процессы, изменив восприятие места Земли в глобальном контексте.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религиозных догм в пользу эмпирических данных сформировал основы научного метода и объективного познания.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 мировоззренческие изменения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сдвиг обеспечил площадку для развития гуманитарных наук и укрепил рационализм в поисках истины о природе и человеке.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доказательства гелиоцентрической модели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параллакса звёзд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астрономы впервые измерили годичный параллакс близких звёзд, что подтвердило движение Земли вокруг Солнца. Эти наблюдения однозначно свидетельствуют о реальности орбитального движения Земли.
</a:t>
            </a:r>
            <a:endParaRPr lang="en-US" sz="864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 и спутники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аппараты ведут непрерывные наблюдения движения планет с невиданной точностью, что позволяет подтверждать гелиоцентрическую модель и уточнять параметры орбит.
</a:t>
            </a:r>
            <a:endParaRPr lang="en-US" sz="915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спектров далеких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далеких небесных тел даёт данные о движении и составе планетных систем, что соотносится с гелиоцентрической системой в рамках современного понимания Солнечной системы.
</a:t>
            </a:r>
            <a:endParaRPr lang="en-US" sz="963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принятия гелиоцентрической системы в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Хронологический обзор основных открытий и признания гелиоцентризма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в современной культуре и образовании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включён в школьные и университетские программы, развивая навыки критического мышления и представление о Вселенной.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Научно-популярные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книги популяризируют гелиоцентрическую модель, делая её доступной и понятной широкой аудитории.
</a:t>
            </a:r>
            <a:endParaRPr lang="en-US" sz="1351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выставки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Экспозиции раскрывают эволюцию астрономических знаний, используя гелиоцентризм как ключевую тему образования.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гелиоцентризма систематически применяются для расчётов траекторий и управления спутниками и космическими миссиями.
</a:t>
            </a:r>
            <a:endParaRPr lang="en-US" sz="14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достижения, вызванные признанием гелиоцентризма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точных астрономических карт, которые позволили эффективно прогнозировать положения планет и затмений, значительно продвинув астрономию.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астрофизики расширило понимание происхождения и эволюции планетарных систем в контексте всей Вселенной.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космонавтики и освоение космоса стали возможны благодаря точным расчётам движения небесных тел и пониманию космических процессов.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экзопланет дало толчок к изучению планет за пределами Солнечной системы, опираясь на принципы, заложенные гелиоцентризмом.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гелиоцентрической системы для науки 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изменил научное мировоззрение, стимулировал развитие естественных наук и технологий, став фундаментом современной науки и инструментом понимания места человека во Вселенной.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2026-05-08T00:20:06Z</dcterms:created>
  <dcterms:modified xsi:type="dcterms:W3CDTF">2026-05-08T00:20:06Z</dcterms:modified>
</cp:coreProperties>
</file>