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 маленькие секреты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секретах, доверии и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 секретах на уроке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учимся понимать слова, строить короткие высказывания и замечать, какие секреты бывают добрыми, а какие могут пугать.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секрет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— это информация, которую знают не все люди. Он может быть маленьким, весёлым и связанным с ожиданием приятного события.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секрет нужен только одному человеку. Тогда он хранит свои мысли, рисунок, тетрадь или задумку и не обязан делиться ими сразу.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если тайна связана со страхом, болью или неприятностью, её нельзя держать при себе. В таком случае нужна помощь взрослого.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761" y="3527269"/>
            <a:ext cx="375778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секрет-сюрприз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приготовленный заранее, остаётся секретом до нужного момента. Он приносит радость, потому что после вручения всё становится понятно и приятно.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Открытка, подписанная тайком, тоже бывает секретом-сюрпризом. Её прячут, чтобы потом подарить вместе с добрыми словами и улыбкой.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празднику может быть маленькой тайной для именинника. Секрет помогает сохранить ожидание и сделать встречу ещё веселее.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после разгадки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сюрприза обычно есть конец: он раскрывается, и все понимают, зачем нужно было молчать. После этого секрет превращается в радость.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дружбы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дружбе секретом может стать подарок для товарища, общая игра или тайная подготовка поздравления. Такие секреты радуют и помогают чувствовать себя ближе.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хороший секрет не должен обижать, исключать кого-то из игры или заставлять бояться. Дружба крепнет там, где есть уважение и доверие.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секрет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секрет связан с личным пространством человека. Это может быть дневник, любимый рисунок, маленькая заметка или мысль, которую хочется пока оставить при себе.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право не показывать всё сразу. Личный секрет помогает чувствовать себя спокойно, если он не скрывает ничего опасного и неприятного.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тайна касается угрозы, боли или плохого обращения, она уже не личная. Тогда нужно перестать молчать и обратиться за помощью.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можно ли хранить секрет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Проверь: радует ли секрет, есть ли у него срок и не причиняет ли он вреда.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заставляют молчать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«будет хуже, если расскажешь» особенно опасна. Она пугает и давит, а значит, требует немедленного разговора со взрослым, которому можно доверять.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«тебя не поймут», ребёнок может начать сомневаться в себе. Такие слова мешают рассказать правду спокойному и надёжному взрослому.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«это наша тайна» не всегда безопасны. Если после них становится страшно или неловко, секрет уже нельзя считать добрым и безобидным.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«никому не говори» может звучать как приказ. Она заставляет ребёнка скрывать важное и не обращаться за помощью, даже если ему тревожно.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можно доверять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взрослый слушает спокойно, не смеётся и не перебивает. Это может быть мама, папа, бабушка, дедушка, учитель или школьный психолог.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такой человек, говорить легче. Достаточно начать с короткой фразы, а дальше взрослый поможет разобраться и не оставит одного.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78677"/>
            <a:ext cx="376800" cy="301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78677"/>
            <a:ext cx="376800" cy="301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тяжёлого секрета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всё время заняты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секрет не даёт спокойно играть, учиться и отдыхать. Он будто всё время стучит в голову и просит о помощи.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грусть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могут быть слёзы, напряжение или чувство, что говорить не хочется. Это знак, что тайна стала слишком тяжёлой.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труднее отдыхать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тревоги может хотеться спать, пропадает интерес к обычным делам, а даже любимая игра вдруг перестаёт радовать.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хочется говорить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секрет заставляет молчать и прятать чувства, он уже мешает жить. Тогда лучше сразу обратиться к надёжному взрослому за поддержкой.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фраза может начать разговор и остановить опасную тайну. Главное — сказать правду вовремя и не оставаться с тревогой одному.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честного предложения иногда достаточно, чтобы взрослый понял, что нужна помощь.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Педагогический приём урока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тела и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защищают тело, вещи и личное пространство человека. Ребёнок сам решает, кому показать рисунок, тетрадь или поделиться игрушкой, если не хочет этого делать.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отказ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«нет» можно спокойно и вежливо. Если кто-то торопит, дразнит или смеётся над отказом, это нарушение границ, а не шутка.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обратиться к надёжному взрослому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говорить спокойно и не забыть главное.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появляется раньше всех и сразу вызывает интерес. Читатель понимает: впереди будет загадка, которую нужно разгадать.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сюжета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помогает героям искать предмет, путь или имя. Из-за неё события становятся более напряжёнными, смешными или волшебными.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раскрывается, и история получает ясный финал. Иногда это приносит радость, а иногда помогает героям понять друг друга.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в сказках и книгах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в играх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секреты безопасны, потому что все знают правила и цель. Ребята прячут подсказки, ищут следы и с интересом двигаются к разгадке.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тайны не пугают и не заставляют молчать. Когда игра заканчивается, загадка открывается, а все могут улыбнуться и похвалить друг друга.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секреты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помогает говорить правду тогда, когда кому-то нужна поддержка. Она не требует рассказывать всё подряд, но не позволяет прятать опасность или боль.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секрет можно ненадолго сохранить, если он никому не вредит и скоро закончится. Такой секрет похож на сюрприз, а не на тяжёлую тайну.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Правдивый разговор защищает человека и помогает найти выход. Иногда одно короткое признание приносит больше пользы, чем долгое и тревожное молчание.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секрет пугает, стыдит или заставляет молчать, его нельзя держать одному. Важно сразу сказать надёжному взрослому, даже если это трудно и страшно.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страшно говорить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попросить помощи, даже если слова пока даются трудно.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337" y="3527269"/>
            <a:ext cx="290925" cy="387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трёх вопросов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это нужно?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секрет нужен только для сюрприза или игры, он обычно безопасен. Но если кто-то просит молчать ради выгоды или страха, стоит насторожиться.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причиняет ли вред?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секрет никого не ранит, не пугает и не заставляет чувствовать стыд. Если от тайны становится тяжело, это уже не безобидная игра.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 закончится?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хорошего секрета есть понятный конец: праздник, подарок, разгадка. Если тайна не заканчивается и всё время тревожит, её нужно открыть взрослому.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коробочке лежит сюрприз к дню рождения. Он маленький, весёлый и скоро будет открыт. Все улыбаются, потому что тайна живёт недолго и заканчивается праздником.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 с бантом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коробочке спрятана тревога, о которой страшно молчать. Она кажется тяжёлой, будто внутри лежит камешек, который мешает играть и думать. Такую тайну нужно отнести к взрослому, а не прятать дальше.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закрытая коробка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 маленькие секреты рядом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секреты могут радовать и недолго ждать своего часа, а опасные тайны нужно нести взрослому. Если страшно, стыдно или больно, молчать нельзя.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2026-05-21T15:27:58Z</dcterms:created>
  <dcterms:modified xsi:type="dcterms:W3CDTF">2026-05-21T15:27:58Z</dcterms:modified>
</cp:coreProperties>
</file>