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писатель, который умел видеть правду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смотрел на обычные сцены так, что в них открывались характер, совесть и боль.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его время: Россия конца XIX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Россия менялась: города росли, развивались школы, печать, медицина и театр. Чехов писал для газет и журналов, поэтому его тексты были короткими, точными и понятными — и потому так ценились современниками.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Чехова в Таганроге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29 января 1860 года в Таганроге, на берегу Азовского моря. В семье было шестеро детей, отец был купцом — быт требовал собранности и умения держаться.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Чехов пел в церковном хоре и помогал в лавке. Рано появилось понимание труда: не только усилий, но и дисциплины, без которой жизнь в портовом городе не складывается.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город с его ежедневными заботами и разными людьми научил Чехова внимательно наблюдать. Впечатления детства стали основой для точных сюжетов и верной интонации будущих произведений.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факультет и 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Чехов поступил на медицинский факультет Московского университета. Учёба забирала много сил, но он не прекращал работу с текстом: параллельно печатал короткие юмористические заметки.
</a:t>
            </a:r>
            <a:endParaRPr lang="en-US" sz="1277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 врача и наблюдение за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 врача Чехов получил в 1884 году. Понимание болезней помогло ему точнее видеть слабости, страхи и привычки людей — поэтому в произведениях стала особенно заметна психологическая наблюдательность.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выбор профессии врача
</a:t>
            </a:r>
            <a:endParaRPr lang="en-US" sz="24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и псевдоним Антоша Чехонте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журналах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произведения Чехов публиковал в журналах под разными псевдонимами. Так он быстро находил отклик у читателей и отрабатывал манеру короткого, точного рассказа.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«Антоша Чехонте»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стал псевдоним «Антоша Чехонте». Под этим именем выходили ранние рассказы, где комизм строился на узнаваемых жизненных ситуациях.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заметны живой диалог, точная бытовая деталь и умение увидеть смешное в обычном. Позже эти приёмы стали визитной карточкой Чехова.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Чехова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сюжеты часто начинаются с мелочей, в них почти всегда звучит вопрос: как человек поступает с другими и с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тем видно, что Чехов чаще всего опирается на бытовые наблюдения, а дальше ведёт читателя к моральному выбору.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тематики по произведениям Чехова (качественная сводка, без привязки к статистическим подсчётам)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короткого рассказа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довёл короткий рассказ до предельной точности: в тексте почти нет «лишнего». Каждая деталь нужна, чтобы читатель понял характер и почувствовал движение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у него играют паузы и недосказанность: герой может говорить одно, а читатель видит другое. Так текст становится напряжённее и глубже.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оставляет открытый финал. После последней реплики остаётся вопрос: что изменится дальше и почему произошло именно так.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словно становится соавтором. Он сам замечает причины поступков и собирает смысл из того, что не сказано прямо, — поэтому рассказы «держат» внимание.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рассказы: «Хамелеон» и «Толстый и тонкий»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«Хамелеон» Чехов высмеивает человека, который меняет мнение в зависимости от того, кто стоит перед ним. Комизм рождается из резких перемен поведения и коротких, цепляющих реплик.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«Толстом и тонком» показано, как люди начинают вести себя неискренне из-за чина и страха перед начальством. Дружеское общение рушится, как только меняется статус — и это видно в бытовой сцене.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677" y="1636550"/>
            <a:ext cx="2850072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Чехова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жанров и тем: от сатиры до драмы — в каждом произведении главное внимание уделяется человеку.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объединяет один подход: Чехов показывает характеры через поступки и отношения, а темы раскрываются постепенно — через детали и внутренние изменения.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основных темах и жанрах по текстам произведений (по школьной справочной традиции)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собаки помогает понять верность, память и страх так, как это переживает маленькое существо.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«Каштанка» (структура повествования)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события воспринимаются через одну центральную героиню — Каштанку. Благодаря этому легко следить за сюжетом и сочувствовать 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слышны реплики, а рядом — тишина, в которой копится обида. Герои спорят о таланте и любви, но их слова часто расходятся с тем, что они чувствуют. Как старая усадьба, вокруг всё будто стоит на месте, пока надежда медленно тает.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«Чайка»: мечта, которая гаснет за кулисами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звучат бытовые просьбы, планы на будущее и короткие вспышки раздражения. Но вместо поступка — пауза и тяжёлое внутреннее ожидание. Угроза звучит не громом событий, а ощущением, что время уходит, а перемены всё время откладываются.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Ваня»: разговоры вместо решения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сад становится символом того, что меняется без спроса. Герои говорят о выгоде, долгах, отъезде — и одновременно будто боятся признать правду. Между фразами живёт грусть и надежда, а финал оставляет чувство: всё решается не сразу, а слишком поздно.
</a:t>
            </a:r>
            <a:endParaRPr lang="en-US" sz="87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сад»: тень прошлого над будущим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Чехов-драматург: разговоры, молчание и ожидание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пьеса Чехова: тихая внешняя жизнь и скрытая борьба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этапов: от обычного дня к выбору (или его отсутствию), где главное раскрывается между репликами.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Чехов-врач и человек с добрым сердцем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помогал бедным людям: лечил бесплатно и нередко работал в сельской местности. Он относился к пациентам как к живым людям, а не как к «случаям».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эпидемии холеры Чехов тоже занимался врачебной помощью. Опыт наблюдений за болезнью научил его видеть боль, страх и слабость без лишней красивой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считал важнее уважение к человеку, чем громкие слова. Поэтому сострадание у него не театральное: оно проявляется в конкретной заботе и внимании к настоящим нуждам.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Чехова: города и важные места жизни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 последовательность ключевых мест: от родного Таганрога к учёбе в Москве, затем к поездке на Сахалин и жизни в Ялте.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маршрут помогает понять, почему в его произведениях так много наблюдений о людях в разных обстоятельствах.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биографии А. П. Чехова (порядок этапов указан в задаче); значения 1–5 — условные для отображения последовательности.
</a:t>
            </a:r>
            <a:endParaRPr lang="en-US" sz="63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 год — дорога на Сахалин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отправился на дальнюю окраину России, чтобы увидеть жизнь людей не по слухам. Он собирал материалы о населении, труде, быте и условиях существования ссыльных.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— книга «Остров Сахалин»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Вернувшись, Чехов написал «Остров Сахалин». Книга стала важным свидетельством социальной действительности и показала его не только как писателя, но и как исследователя.
</a:t>
            </a:r>
            <a:endParaRPr lang="en-US" sz="1272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сведений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стало для него большой «работой наблюдателя»: он фиксировал, как устроены повседневные дела и как обстоятельства меняют судьбы людей.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и книга «Остров Сахалин»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Ялте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1898 года Чехов жил в Ялте: врачи и болезнь сделали этот выбор необходимым. Даже там он продолжал писать, принимать гостей и следить за тем, что происходит в литературной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собственных занятий, Чехов помогал школе и библиотеке в Таганроге. Он поддерживал родной город и заботился о тех, кому труднее всего, — не только словами, но делами.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Чехова читают и сегодня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интерес держится не на «сложности», а на ясности: короткие тексты легко читать и обсуждать.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темы связаны с совестью и выбором, а герои похожи на знакомых людей, произведения остаются актуальными и спустя годы.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причин интереса по содержанию задачи; численные значения — условные (не опросные), используются лишь для визуального сравнения.
</a:t>
            </a:r>
            <a:endParaRPr lang="en-US" sz="62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6256" y="1844204"/>
            <a:ext cx="16743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Чехова: простота, точность, ирония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умеет «сжать» мысль до нескольких слов. Одна фраза иногда раскрывает характер героя сильнее длинных объяснений, поэтому читатель сразу слышит настроение и отношение.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замечает мелочи: жест, предмет, интонацию. Именно детали помогают поверить сцене и понять, что происходит внутри человека — не в рассказе, а в поведении.
</a:t>
            </a:r>
            <a:endParaRPr lang="en-US" sz="1295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репликами остаётся пространство, куда читатель «достраивает» смысл. Это делает текст живым: даже молчание работает как часть разговора и намекает на конфликт.
</a:t>
            </a:r>
            <a:endParaRPr lang="en-US" sz="1285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ирония рядом с грустью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смешит без злости: юмор появляется там, где видна слабость или лицемерие. Но за смешным часто прячется грусть — так рождается сложное чувство к героям.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 уроках литературы в 6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Чехова помогают учиться понимать характеры и то, что скрыто в подтексте. По его текстам удобно обсуждать, как поступки связаны с внутренними качествами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легко говорить и об авторской иронии: почему слова звучат «не так, как кажутся», и как читатель улавливает несоответствие между видимым и настоящим отношением.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 подходят для школьного чтения: они короткие, яркие и содержат важные жизненные наблюдения. Их можно обсуждать на темы честности, равнодушия, дружбы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Чехов — писатель правды и человечности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соединил талант писателя и опыт врача: поэтому его герои так тонко понимают людей. В его текстах жизнь показана без приукрашивания — с честностью, состраданием и вниманием к главному.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2026-05-15T04:06:20Z</dcterms:created>
  <dcterms:modified xsi:type="dcterms:W3CDTF">2026-05-15T04:06:20Z</dcterms:modified>
</cp:coreProperties>
</file>