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 Александра Островского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любви и достоинства в мире денег, расчёта и беззащитности.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1870-е годы, пьеса вписывается в острый разговор русской литературы о человеке и обществе. Бряхимов, купеческие нравы и психологическая точность делают «Бесприданницу» продолжением социальной драмы Островского.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пьесы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девушки без приданого брак в XIX веке часто становился не выбором сердца, а единственным способом получить устойчивое положение, защиту и признание в обществе.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отношений превращал женщину в часть семейной и имущественной сделки, а не в самостоятельную личность, что и усиливает трагизм пьесы.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не располагает собственными средствами и оказывается зависимой от матери, поклонников и чужих решений, поэтому её личная жизнь сразу подчинена внешним обстоятельствам.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бесприданницы была особенно острой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Волга: простор, который не освобождает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Волжский пейзаж в пьесе кажется открытым и светлым, но этот простор обманчив. На его фоне особенно заметно, как тесно и жестко устроены человеческие отношения. Природа словно обещает свободу, а жизнь героев остаётся скованной правилами и зависимостью от денег.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Город: среда сплетен и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Бряхимов показан как мир купеческих домов, трактиров и гостиных, где многое решают репутация и выгода. Здесь все видят всех, а личная судьба быстро становится предметом обсуждения. Такой городской фон подчёркивает замкнутость и нравственную душность происходящего.
</a:t>
            </a:r>
            <a:endParaRPr lang="en-US" sz="896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провинциальный город как пространство пьесы
</a:t>
            </a:r>
            <a:endParaRPr lang="en-US" sz="24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окружена людьми, для которых чувства вторичны; конфликт рождается из столкновения любви, выгоды и самолюбия.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Н. Островского «Бесприданница» (1878)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пьесы образуют систему, где каждый по-своему влияет на судьбу Ларисы.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место в конфликте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любит Паратова, но он не связывает себя обязательствами и выбирает жизнь, в которой чувства уступают личной выгоде и удобству.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Паратова нарушает хрупкое равновесие: мужчины начинают соперничать за право влиять на Ларису и её выбор.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Харита Игнатьевна старается устроить судьбу дочери через брак с Карандышевым, надеясь на более надёжный и внешне приличный вариант.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история постепенно превращается в социально-нравственный конфликт, где героиня оказывается не человеком, а объектом торга.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сюжетный конфликт пьесы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А. Н. Островского «Бесприданница»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действия: от надежды к трагедии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выделяется музыкальностью, тонким слухом к переживаниям и внутренней цельностью: в ней есть естественная красота, которую не разрушили житейские компромиссы.
</a:t>
            </a:r>
            <a:endParaRPr lang="en-US" sz="1084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ищет не удачного брака, а искреннего чувства и душевной близости, поэтому особенно остро переживает фальшь, равнодушие и практицизм окружающих.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героини состоит в том, что богатый внутренний мир сталкивается с жёстким обществом, где её ценят меньше, чем положение, выгоду и внешний блеск.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Ларисы Огудаловой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Паратов производит впечатление силы, свободы и уверенности, поэтому легко привлекает внимание и кажется человеком, которому можно доверять.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Паратов как тип обаятельного и опасного героя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широтой скрывается расчёт: он действует так, как удобно ему самому, не принимая на себя ответственности за чужие чувства и последствия.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возвращение не спасает Ларису, а лишь оживляет опасную надежду, которая делает её ещё уязвимее перед разочарованием.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 в Паратове героя, чья привлекательность строится на блеске и эффекте, а нравственная пустота становится источником трагедии.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Н. Островского «Бесприданница» (1878), авторская интерпретация факторов конфликта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личная драма героини складывается из нескольких взаимосвязанных причин.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двигатель трагедии — не любовь, а система расчёта, зависимостей и репутации.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которые определяют судьбу Ларисы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Карандышев пытается компенсировать бедность и социальную неловкость подчеркнутой важностью, но за внешней солидностью постоянно проступают обида, зависть и болезненная неуверенность.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Карандышев и тема униженного самолюбия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желание казаться достойным человеком не превращается в внутреннюю зрелость: он стремится к признанию, однако выбирает не уважение к Ларисе, а самоутверждение через неё.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Карандышева усиливает напряжение в пьесе и делает финал жестоким: оскорблённое самолюбие у Островского становится не оправданием, а одной из причин трагедии.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Кнуров и Вожеватов говорят о Ларисе так, будто обсуждают выгодное приобретение: для них важнее статус, деньги и удобство, чем её чувства или нравственный выбор.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показывает, как в купеческом мире человеческие отношения подменяются договорённостью и интересом, а внешняя респектабельность скрывает равнодушие к чужой судьбе.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Кнуров и Вожеватов: мир расчёта и сделки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1" y="1808050"/>
            <a:ext cx="3674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 (1878)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тем и способов их раскрытия в пьесе.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сходятся в одном: частная история Ларисы становится изображением общества, где чувства и достоинство подчинены выгоде.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пьесы и их художественное выражение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соединяет бытовую драму и трагедию: повседневные разговоры, семейные сцены и обыденные ситуации постепенно раскрывают крайне острый нравственный конфликт.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героями усиливают драматизм: на фоне внешне привычной жизни становится особенно заметно, как легко в этом мире ломается человеческая судьба.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строит действие на живой разговорной речи, точных деталях быта и напряжённых диалогах, где паузы и недосказанность часто говорят сильнее прямых признаний.
</a:t>
            </a:r>
            <a:endParaRPr lang="en-US" sz="1083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художественные особенности «Бесприданницы»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«Бесприданница»; сравнительный анализ образов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герои оцениваются не только по словам, но и по тому, как они действуют в решающие моменты.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для Ларисы качества связаны с корыстью и безответственностью: именно они делают её положение беззащитным.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 отношению к Ларисе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романсом раскрывает тонкость душевного строя Ларисы: музыка для неё становится способом выразить чувство, которое не находит защиты в окружающем мире.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и публичное унижение разрушают надежду на счастливый поворот событий: внешне праздничная обстановка оборачивается моральным крахом и одиночеством героини.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мужчин о героине без её присутствия подчёркивают, что её личность вытесняется из обсуждения, а на первый план выходит выгода и право распоряжаться судьбой.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переводит частную драму в трагедию нравственного выбора, где насилие становится итогом не одного поступка, а всего уклада отношений между героями.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и их значение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показывает, как социальная зависимость и расчёт ведут к катастрофе.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трагедия Ларисы становится неизбежной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показывает, что общество, построенное на выгоде, постепенно разрушает чувства, лишает человека внутренней опоры и превращает личную жизнь в жёсткий торг.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Ларисы обличает не только отдельных героев, но и весь порядок, в котором женщина без капитала оказывается почти беззащитной перед чужой волей.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симпатия явно на стороне героини: её чистота, доверчивость и потребность в любви противопоставлены миру, где человеческая ценность измеряется деньгами.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пьесы и авторская позиция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стала одним из самых известных произведений Островского, потому что соединила острую социальную тему с глубоким психологическим анализом человеческих характеров.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«Бесприданницы» для русской литературы и театра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Ларисы закрепился в русской культуре как символ беззащитности личности, когда достоинство человека оказывается зависимым от денег, положения и чужого 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театра «Бесприданница» важна тем, что доказала: бытовой сюжет способен раскрыть масштабный нравственный конфликт и вызвать у зрителя серьёзное размышление.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«Бесприданница»: когда человек оказывается слабее расчёта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Островского убеждает, что без уважения к личности любовь и честь легко разрушаются. История Ларисы звучит как предупреждение обществу, где ценность человека подменяется выгодой.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2026-05-20T01:04:18Z</dcterms:created>
  <dcterms:modified xsi:type="dcterms:W3CDTF">2026-05-20T01:04:18Z</dcterms:modified>
</cp:coreProperties>
</file>