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структуру клетки: ключевые темы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универсальный строительный блок жизни, ключ к пониманию биологии.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клетки и её роль в жизни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впервые описал клетки при изучении пробки. В XIX веке сформировалась клеточная теория, признавшая клетку основной единицей жизни. Прогресс микроскопии позволил детально изучить клеточное строение, открывая различия между организмами.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Минимальная жизненная единица
</a:t>
            </a:r>
            <a:pPr algn="l" indent="0" marL="0">
              <a:lnSpc>
                <a:spcPct val="90000"/>
              </a:lnSpc>
              <a:buNone/>
            </a:pPr>
            <a:r>
              <a:rPr lang="en-US" sz="48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базовая структурно-функциональная единица живых организмов. Она окружена мембраной и обладает способностью к обмену веществ и росту.
</a:t>
            </a:r>
            <a:endParaRPr lang="en-US" sz="1168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 и реакция на среду
</a:t>
            </a:r>
            <a:pPr algn="l" indent="0" marL="0">
              <a:lnSpc>
                <a:spcPct val="90000"/>
              </a:lnSpc>
              <a:buNone/>
            </a:pPr>
            <a:r>
              <a:rPr lang="en-US" sz="48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клетке содержится ДНК, отвечающая за хранение и передачу генетических данных. Клетка реагирует на изменения окружения, обеспечивая адаптацию.
</a:t>
            </a:r>
            <a:endParaRPr lang="en-US" sz="1152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самостоятельность
</a:t>
            </a:r>
            <a:pPr algn="l" indent="0" marL="0">
              <a:lnSpc>
                <a:spcPct val="90000"/>
              </a:lnSpc>
              <a:buNone/>
            </a:pPr>
            <a:r>
              <a:rPr lang="en-US" sz="48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способны к делению, что обеспечивает рост и восстановление тканей. Они функционируют автономно, поддерживая жизненные процессы организма.
</a:t>
            </a:r>
            <a:endParaRPr lang="en-US" sz="1164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клетки и её ключевые свойства
</a:t>
            </a:r>
            <a:endParaRPr lang="en-US" sz="25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клеток: прокариоты и эукариоты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одноклеточные организмы (бактерии, археи) без оформленного ядра; их ДНК свободно расположена в цитоплазме.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— многоклеточные и одноклеточные организмы (растения, животные, грибы), у которых есть ядро с собственной мембраной.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 содержат мембранные органеллы, такие как митохондрии и комплекс Гольджи, отсутствующие у прокариот.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различия важны для понимания биологических процессов и развития медицинских и биотехнологических приложений.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мембраны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мембраны составляет двойной слой фосфолипидов с вкраплениями белков и углеводов. Такая структура обеспечивает её гибкость и селективность.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особенности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регулирует вход и выход веществ, защищает содержимое клетки, обеспечивает связь и передачу сигналов между клетками.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строение и функции
</a:t>
            </a:r>
            <a:endParaRPr lang="en-US" sz="259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597" y="1621350"/>
            <a:ext cx="2729105" cy="278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Цитоплазма: особенности внутренней среды
</a:t>
            </a:r>
            <a:endParaRPr lang="en-US" sz="2590" dirty="0"/>
          </a:p>
        </p:txBody>
      </p:sp>
      <p:sp>
        <p:nvSpPr>
          <p:cNvPr id="6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6167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густая внутренняя среда, состоящая преимущественно из воды с растворёнными веществами, где расположены органеллы.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24775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обеспечивает транспорт веществ, поддерживает форму клетки и участвует в обменных процессах, создавая среду для жизнедеятельности.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Ядро: хранитель наследственной информации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защита генетического материала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окружено двойной мембраной с порами, через которые происходит обмен веществами. Внутри находятся хромосомы — комплекс ДНК с белками — обеспечивающий хранение наследственной информации.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ядра в регуляции клетки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контролирует рост и деление клетки, управляет синтезом белков и передачей наследственных данных, обеспечивая жизнедеятельность и развитие организма.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62" y="366525"/>
            <a:ext cx="3474277" cy="440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2994" y="2608740"/>
            <a:ext cx="1629512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митохондрий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имеют двойную мембрану, внутренняя образует складки (кристы) для увеличения площади и эффективного производства энергии.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6570833" y="2608740"/>
            <a:ext cx="1629512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роль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органеллах проходит клеточное дыхание, обеспечивающее синтез АТФ — основного источника энергии для всех процессов клетки.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67975" y="788319"/>
            <a:ext cx="4765682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Митохондрии: энергетические станции клетки
</a:t>
            </a:r>
            <a:endParaRPr lang="en-US" sz="2484" dirty="0"/>
          </a:p>
        </p:txBody>
      </p:sp>
      <p:sp>
        <p:nvSpPr>
          <p:cNvPr id="8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Рибосомы: фабрики белков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— немембранные структуры из двух субъединиц, состоящие из рибосомной РНК и белков, располагаются в цитоплазме и на ЭПС.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синтезируют белки по молекулам мРНК, управляясь наследственной информацией, что жизненно важно для функционирования клетки.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686" y="1616875"/>
            <a:ext cx="2680727" cy="2789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1313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ЭПС покрыта рибосомами и участвует в синтезе белков, а также их первичной обработке и транспортировке.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6259922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ЭПС не содержит рибосом, служит для синтеза липидов, углеводов и детоксикации, обеспечивая внутриклеточный обмен веществами.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сеть: транспортная система клетки
</a:t>
            </a:r>
            <a:endParaRPr lang="en-US" sz="2590" dirty="0"/>
          </a:p>
        </p:txBody>
      </p:sp>
      <p:sp>
        <p:nvSpPr>
          <p:cNvPr id="8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комплекса Гольджи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состоит из нескольких уплощённых мембранных цистерн, расположенных стопкой. Эти цистерны связаны с мембранами ЭПС, что позволяет направлять белки и липиды для дальнейшей обработки и упаковки.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транспорта и секреции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модификации вещества сортируются и упаковываются в пузырьки. Эти пузырьки могут доставлять продукцию в другие части клетки или выделять её наружу, обеспечивая эффективный внутриклеточный обмен.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Гольджи: ключевые этапы упаковки веществ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Лизосомы: клеточные “желудки”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содержат ферменты, расщепляющие белки, жиры и углеводы, что помогает утилизировать старые и повреждённые компоненты клетки.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защищают клетку от микробов и участвуют в апоптозе — запрограммированной гибели клеток для поддержания здоровья организма.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597" y="1621350"/>
            <a:ext cx="2729105" cy="278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Вакуоли: хранилища и поддержка формы клетки
</a:t>
            </a:r>
            <a:endParaRPr lang="en-US" sz="2590" dirty="0"/>
          </a:p>
        </p:txBody>
      </p:sp>
      <p:sp>
        <p:nvSpPr>
          <p:cNvPr id="6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6167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растительных клетках вакуоли занимают большую часть объёма и запасают воду, соли и питательные вещества, поддерживая тургор и форму клетки.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24775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хранения, вакуоли помогают убирать отходы и регулируют водно-солевой баланс, обеспечивая адаптацию клетки к условиям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состав клеточной стенки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клеточная стенка состоит из целлюлозы, придавая прочность и форму. Она защищает от распирания при большом количестве воды внутри клетки.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у разных организмов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грибов содержит хитин, а у бактерий — муреин. Каждый тип обеспечивает защиту и механическую поддержку специфично для этих организмов.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стенка: защита и поддержка
</a:t>
            </a:r>
            <a:endParaRPr lang="en-US" sz="259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и фотосинтез: энергия растений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5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хлоропластов
</a:t>
            </a:r>
            <a:pPr algn="ctr" indent="0" marL="0">
              <a:lnSpc>
                <a:spcPct val="90000"/>
              </a:lnSpc>
              <a:buNone/>
            </a:pPr>
            <a:r>
              <a:rPr lang="en-US" sz="43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— это органеллы, уникальные для растительных клеток, благодаря зелёному пигменту хлорофиллу, который захватывает солнечный свет для фотосинтеза.
</a:t>
            </a:r>
            <a:endParaRPr lang="en-US" sz="1052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8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фотосинтеза
</a:t>
            </a:r>
            <a:pPr algn="ctr" indent="0" marL="0">
              <a:lnSpc>
                <a:spcPct val="90000"/>
              </a:lnSpc>
              <a:buNone/>
            </a:pPr>
            <a:r>
              <a:rPr lang="en-US" sz="495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хлоропластов свет превращается в химическую энергию, создавая глюкозу и кислород, необходимые для жизни растений и окружающих их организмов.
</a:t>
            </a:r>
            <a:endParaRPr lang="en-US" sz="1187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3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особенности
</a:t>
            </a:r>
            <a:pPr algn="ctr" indent="0" marL="0">
              <a:lnSpc>
                <a:spcPct val="90000"/>
              </a:lnSpc>
              <a:buNone/>
            </a:pPr>
            <a:r>
              <a:rPr lang="en-US" sz="4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имеют двойную мембрану, тилакоиды и собственную ДНК, что позволяет им самостоятельно производить некоторые белки и делиться внутри клетки.
</a:t>
            </a:r>
            <a:endParaRPr lang="en-US" sz="113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065051"/>
            <a:ext cx="5182677" cy="217215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структурных особенностей животной и растительной клеток
</a:t>
            </a:r>
            <a:endParaRPr lang="en-US" sz="215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отражены ключевые различия в наличии органелл и структур, влияющие на функции и физиологию клеток.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отличие — способность растений к фотосинтезу и жёсткая клеточная стенка, которых нет у животных.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класс, глава «Строение клетки»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визуализирует, как органеллы специализируются на важных жизненных процессах, обеспечивая жизнедеятельность клетки.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белков и производство энергии — главные функции, поддерживающие рост и активность клетки.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органелл клетки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современных биологических исследований, 2023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66737" y="2562360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митоза одна клетка делится на две идентичные, обеспечивая рост и восстановление тканей 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ведёт к образованию четырёх половых клеток с половинным набором хромосом, что важно для генетического разнообразия потомства.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клеточного деления: митоз и мейоз
</a:t>
            </a:r>
            <a:endParaRPr lang="en-US" sz="283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686" y="1616875"/>
            <a:ext cx="2680727" cy="2789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1313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клетках помогают создавать лекарственные препараты и методы диагностики, включая анализ крови и генной терапии.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6259922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даёт основу для изучения рака, наследственных заболеваний и внедрения биотехнологий для улучшения здоровья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изучения клетки для науки и медицины
</a:t>
            </a:r>
            <a:endParaRPr lang="en-US" sz="2590" dirty="0"/>
          </a:p>
        </p:txBody>
      </p:sp>
      <p:sp>
        <p:nvSpPr>
          <p:cNvPr id="8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клетки для жизни и науки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структура определяет функции организма. Современные открытия в клеточной биологии способствуют развитию медицины, биотехнологий и продлению жизни человека.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2026-05-09T07:59:55Z</dcterms:created>
  <dcterms:modified xsi:type="dcterms:W3CDTF">2026-05-09T07:59:55Z</dcterms:modified>
</cp:coreProperties>
</file>