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2. Life &amp; Living в курсе английского языка 9 класса
</a:t>
            </a:r>
            <a:endParaRPr lang="en-US" sz="3579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 жизни, среде обитания и природе на английском.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Life &amp; Living нужен на английском
</a:t>
            </a:r>
            <a:endParaRPr lang="en-US" sz="2505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читать тексты о природе, отвечать на вопросы и описывать факты о животных, растениях и экологии. Она развивает словарь, который нужен в говорении, чтении и кратком письме.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модуля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15205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living things, animals, plants, species и wildlife помогают назвать основные группы живых существ и говорить о них точно, без лишних общих слов.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66751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 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habitats, environment, climate и survival описывает место жизни, погоду и условия, в которых организм может существовать и приспосабливаться.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007481" y="2895048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depend on, live in, be made of и need water, light, air помогают строить простые, но точные предложения о потребностях организмов.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59027" y="2895048"/>
            <a:ext cx="25572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и 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wild, domestic, endangered, healthy, polluted, natural, different и similar позволяют сравнивать объекты и описывать их состояние в теме природы.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318297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 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grow, breathe, feed, move, reproduce и adapt показывают, что делают живые существа и как они изменяются в течение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группы объединяют описание природы и действия человека по её сохранению.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лексический минимум по теме природы и экологии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модуля удобно учить не по отдельности, а по смысловым группам.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группы по теме Life &amp; Living
</a:t>
            </a:r>
            <a:endParaRPr lang="en-US" sz="2535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живых существ в английских выражениях
</a:t>
            </a:r>
            <a:endParaRPr lang="en-US" sz="1993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потребности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living things need food, water and air показывает главное условие жизни. Она помогает строить простые предложения о том, что необходимо всем организмам.
</a:t>
            </a:r>
            <a:endParaRPr lang="en-US" sz="1379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свет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plants need sunlight to grow подчёркивает роль света. Так ученики связывают лексическую тему с реальным научным фактом и точным глаголом need.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возможность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animals can move from place to place показывает способность животных менять место. Конструкция can + verb удобна для описания возможностей живых существ.
</a:t>
            </a:r>
            <a:endParaRPr lang="en-US" sz="1366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жизненный цикл
</a:t>
            </a:r>
            <a:pPr algn="l" indent="0" marL="0">
              <a:lnSpc>
                <a:spcPct val="100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all living things grow and reproduce обобщает признаки жизни. В таких предложениях используется Present Simple, потому что речь идёт о постоянных фактах.
</a:t>
            </a:r>
            <a:endParaRPr lang="en-US" sz="12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составлять описание живого организма на английском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короткого связного ответа по теме Life &amp; Living.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для фактов о природе
</a:t>
            </a:r>
            <a:endParaRPr lang="en-US" sz="2789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Утвердительные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предложении вспомогательный глагол не нужен. В третьем лице единственного числа добавляется -s: a tiger lives, a cactus grows, a fox hunts.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 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отрицания и вопросов используются do и does: plants do not need meat, Does the bird fly? Эти формы помогают уточнять и проверять информацию.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особенно полезен в школьных ответах, потому что он позволяет быстро и грамотно сообщать факты о животных, растениях и их поведении.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научные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Life &amp; Living Present Simple используют, когда говорят о постоянных фактах: plants need sunlight, fish live in water, birds build nests. Это форма для общих утверждений.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схема по грамматике темы Life &amp; Living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Present Simple в теме природы
</a:t>
            </a:r>
            <a:endParaRPr lang="en-US" sz="2144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описывают один и тот же факт, но меняют цель высказывания: сообщить, отрицать или спросить.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должен узнавать форму по вспомогательным словам do/does и по порядку слов.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978" y="1341433"/>
            <a:ext cx="287014" cy="3280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42688"/>
            <a:ext cx="325505" cy="32550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60772"/>
            <a:ext cx="325505" cy="28933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7479" y="3109273"/>
            <a:ext cx="246012" cy="32801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10528"/>
            <a:ext cx="325505" cy="325505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/ There are для описания среды обитания
</a:t>
            </a:r>
            <a:endParaRPr lang="en-US" sz="210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подходит, когда в месте обитания называют один объект: There is a river in the forest. Эта форма помогает описывать конкретную деталь пейзажа.
</a:t>
            </a:r>
            <a:endParaRPr lang="en-US" sz="1436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объектов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are используется, если предметов несколько: There are many trees and birds. Так можно коротко показать, что находится вокруг живых существ.
</a:t>
            </a:r>
            <a:endParaRPr lang="en-US" sz="1436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Неопределённое количество
</a:t>
            </a:r>
            <a:pPr algn="l" indent="0" marL="0">
              <a:lnSpc>
                <a:spcPct val="90000"/>
              </a:lnSpc>
              <a:buNone/>
            </a:pPr>
            <a:r>
              <a:rPr lang="en-US" sz="4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1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some и any часто сочетаются с there is и there are: There is some water in the lake. Они помогают говорить о количестве без точного числа.
</a:t>
            </a:r>
            <a:endParaRPr lang="en-US" sz="1390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
</a:t>
            </a:r>
            <a:pPr algn="l" indent="0" marL="0">
              <a:lnSpc>
                <a:spcPct val="90000"/>
              </a:lnSpc>
              <a:buNone/>
            </a:pPr>
            <a:r>
              <a:rPr lang="en-US" sz="4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5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среды обитания часто нужны in, on, under, near, between. Они делают картинку понятной и помогают точно показать расположение объектов.
</a:t>
            </a:r>
            <a:endParaRPr lang="en-US" sz="144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иллюстраций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удобны для школьных картинок и схем: можно быстро назвать, что находится в лесу, на лугу или у реки, не перегружая ответ.
</a:t>
            </a:r>
            <a:endParaRPr lang="en-US" sz="1500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животных и растений в английском описании
</a:t>
            </a:r>
            <a:endParaRPr lang="en-US" sz="1827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 — это особенность, которая помогает живому существу выживать в своей среде. В описании удобно использовать слова special features, protection и survival.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22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животных можно сказать: a polar bear has thick fur, a camel can live in hot deserts, ducks have webbed feet. Такие факты показывают связь тела и среды.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49" y="33172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приспосабливаются: a cactus stores water and survives in dry places. Для описания подходят прилагательные thick, long, strong, dry и wet.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54" y="33219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строить фразу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организм, затем его особенность и пользу: It has… It can… It stores… Такой способ делает ответ коротким, понятным и точным.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растения и грибы относятся к living things, но по-разному получают питание и по-разному приспосабливаются к среде.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и факты о живых организмах в школьной теме Life &amp; Living.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животных, растений и грибов
</a:t>
            </a:r>
            <a:endParaRPr lang="en-US" sz="2535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группы живых организмов по среде обитания, питанию, движению и особенностям строения.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короткого устного ответа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схема ответа для speaking tasks в 9 классе по теме Life &amp; Living.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 по чтению и говорению в модуле Life &amp; Living.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вопросов для работы с текстом о жизни и природе
</a:t>
            </a:r>
            <a:endParaRPr lang="en-US" sz="181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быстро найти факты в тексте и обсудить их в паре. Question words what, where, why и how особенно важны для понимания смысла.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Wh-questions, потому что они помогают получить точную информацию о жизни организмов и их среде.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текстов о животных и среде обитания
</a:t>
            </a:r>
            <a:endParaRPr lang="en-US" sz="2280" dirty="0"/>
          </a:p>
        </p:txBody>
      </p:sp>
      <p:sp>
        <p:nvSpPr>
          <p:cNvPr id="10" name="Text 1"/>
          <p:cNvSpPr txBox="1"/>
          <p:nvPr/>
        </p:nvSpPr>
        <p:spPr>
          <a:xfrm>
            <a:off x="535600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ключевые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названия животных, мест, пищи и действий. Такие слова помогают быстро понять, о чём текст, даже если отдельные выражения незнакомы.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384562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легче понять по соседним словам и общему смыслу предложения. Контекст часто подсказывает значение без словаря.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20175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Сопоставляйте заголовок и абзацы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показывает тему текста, а абзацы раскрывают детали. Если абзац не подходит к заголовку, значит, вы, вероятно, пропустили важную идею.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942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Замечайте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текстах часто встречаются числа, сезоны, погода и названия мест. Они помогают проверить, насколько точно вы поняли информацию.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95546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ещё раз посмотрите на вопрос и свой ответ. Это помогает избежать ошибок в деталях и не перепутать факты.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Письменное описание природы и живых существ
</a:t>
            </a:r>
            <a:endParaRPr lang="en-US" sz="2089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объект и место жизни: a fox, a cactus, a frog. Затем добавьте простое описание среды, внешнего вида и главных особенностей.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and, but, because, also и so делают текст более плавным. Они помогают соединять факты и объяснять, почему объект так выглядит или так живёт.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точные прилагательные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природы подходят слова peaceful, rare, beautiful, wet, dry, clean и polluted. Они помогают передать настроение и условия среды без лишних деталей.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формы слов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работы проверьте написание тематической лексики и глаголов. Ошибки в форме слова могут изменить смысл даже в коротком абзаце.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environmental protection в модуле Life &amp; Living.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окружающей среды и лексика для их описания
</a:t>
            </a:r>
            <a:endParaRPr lang="en-US" sz="178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темы в модуле связаны с водой, лесами, животными и повседневным поведением людей. Для описания проблем удобно использовать короткие устойчивые сочетания.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проблемы влияют друг на друга: загрязнение, вырубка лесов и изменение климата ухудшают условия жизни растений, животных и людей.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переработки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принесли бумагу, пластик и банки на школьный сбор отходов. Они сортировали мусор, чтобы recycle paper и use less plastic. После этого класс обсудил, как small actions can protect habitats and help the environment.
</a:t>
            </a:r>
            <a:endParaRPr lang="en-US" sz="147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после уборки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субботу ребята вышли на clean-up day в городской парк. Они собирали litter, сажали молодые деревья и поливали клумбы. Teachers reminded them to take care of nature and save water every day.
</a:t>
            </a:r>
            <a:endParaRPr lang="en-US" sz="1478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том, как люди помогают природе
</a:t>
            </a:r>
            <a:endParaRPr lang="en-US" sz="2376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Сгруппированная лексика ускоряет чтение, делает ответы точнее и помогает использовать английский увереннее в речи и письме.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словарь модуля Life &amp; Living и типовые фразы для устного ответа.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повторить ключевые словосочетания и готовые фразы для ответа по теме Life &amp; Living.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и фразы для урока и контрольной
</a:t>
            </a:r>
            <a:endParaRPr lang="en-US" sz="2029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проверочной работе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повторения для школьной работы по модулю Life &amp; Living.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Life &amp; Living: что ученик умеет после модуля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модуля ученик может описывать живые существа, их среду обитания и потребности, использовать базовую грамматику и говорить о природе по-английски кратко, точно и уверенно.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2026-05-31T10:49:40Z</dcterms:created>
  <dcterms:modified xsi:type="dcterms:W3CDTF">2026-05-31T10:49:40Z</dcterms:modified>
</cp:coreProperties>
</file>