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Бородицкая. «Щи-талочка»
</a:t>
            </a:r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игра слов, ритма и домашнего смеха.
</a:t>
            </a:r>
            <a:endParaRPr lang="en-US" sz="43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который любит играть словами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Бородицкая — современная поэтесса и переводчица, особенно известная детскими стихами. Её тексты легко читаются, звучат звонко и часто превращают язык в увлекательную игру.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сразу улыбается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соединяет «щи» и «считалочку» в одно смешное слово. Из обычных звуков рождается неожиданный образ, который сразу привлекает внимание и вызывает улыбку.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без усилий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звучание помогает быстро запомнить стихотворение. Чем страннее и веселее слово, тем легче оно остаётся в памяти и хочется повторить его ещё раз вслух.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уже в 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букв понятно: перед нами не серьёзный текст, а озорная игра. Такое название задаёт лёгкое настроение и настраивает читателя искать в стихотворении смешные языковые находки.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картинка возникает в стихотворении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представляется тёплая домашняя кухня, где на столе стоит тарелка щей. Рядом лежит ложка, а в воздухе чувствуется вкусный запах. Всё вокруг кажется простым и очень знакомым.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кухня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горячих щей поднимается пар, и эта деталь делает картинку живой. Она словно подсказывает: здесь будет не обычный обед, а маленькая игра, в которой даже еда участвует в шутке.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пар над тарелкой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сцене легко увидеть ребёнка, который слышит смешное название и смеётся. Тёплые краски, домашние предметы и радостное лицо помогают почувствовать настроение стихотворения ещё до чтения вслух.
</a:t>
            </a:r>
            <a:endParaRPr lang="en-US" sz="945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улыбкой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8119" y="1479100"/>
            <a:ext cx="185812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считалочка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 поэзией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«Щи-талочке» считалочный строй соединён со стихотворной игрой. Поэтому текст звучит не как простая считалка, а как весёлое авторское стихотворение.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считалочке часто повторяются похожие звуки и слова. Благодаря этому текст легко подхватывается на слух, а детям проще запомнить его и произнести без ошибок.
</a:t>
            </a:r>
            <a:endParaRPr lang="en-US" sz="1148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для игры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 звучит коротко и чётко, чтобы её было удобно произносить в игре. Ритм помогает словам идти друг за другом быстро и без остановки.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игра со словами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соединение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слово «щи» оказывается рядом со «считалочкой» и начинает звучать по-новому. Из этого сочетания рождается шутка, которая удивляет и сразу вызывает интерес.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умеет удивлять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слова можно не только понимать, но и соединять неожиданным способом. Так язык становится живым, подвижным и очень весёлым.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через смысл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появляется не случайно, а из самой формы слов. Читатель видит знакомые вещи, но в необычном соединении, и от этого текст становится особенно забавным.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Разгон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строки идут легко и быстро, будто прыжками. Повторы и звонкие окончания помогают речи бежать вперёд, не теряя весёлого настроения.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слышит короткое, бодрое название. Оно задаёт темп и напоминает начало игры, где важно быстро включиться в движение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ровному ритму стихотворение хочется повторять вслух. Оно звучит как маленькая игра, которую легко выучить и приятно произносить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513192"/>
            <a:ext cx="267600" cy="237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Рифма, звуки и смешные созвучия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звуки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 свистящие согласные создают особое звучание, похожее на шуршание или тихое бульканье. От этого речь становится живой, озорной и чуть смешной.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сочетания звуков делают слова похожими друг на друга. Такое созвучие помогает почувствовать, что язык здесь не просто рассказывает, а играет.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рифмы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Рифмующиеся слова делают текст гладким и музыкальным. Они связывают строки между собой и помогают стихотворению звучать легко, как весёлая песенка.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стихотворение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шутливое название превращается в игру со словами и ритмом.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«действует» в стихотворении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длинного сюжета и множества персонажей. На первом плане стоит сам язык: он соединяет слова, шутит и ведёт читателя по весёлой игре.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как участник игры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считалочки действует почти как ещё один герой. Он подталкивает слова вперёд, задаёт движение и помогает стихотворению звучать дружно, быстро и очень живо.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предметы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ложка, кухня и горячие щи создают уютный фон. Эти простые детали делают шутку понятной и близкой, словно она происходит прямо за семейным столом.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так, будто кто-то придумал смешную игру за обеденным столом. В нём чувствуется лёгкость, смех и живая энергия, которая сразу поднимает настроение.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Озорная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просто рассказывает, а подмигивает читателю. В каждом слове слышится шутка, поэтому хочется улыбнуться и повторить необычное название ещё раз.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домашний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смешном звучании остаётся ощущение уюта: кухня, горячая еда, семейная близость. Это делает стихотворение добрым, понятным и очень приятным для чтения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чём находка автора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слова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берёт два знакомых слова и ставит их рядом так, чтобы они начали звучать как одно целое.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превращается в поэзию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простая шутка становится настоящим стихотворением: знакомые слова начинают работать как рифма, ритм и весёлый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созвучие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столкновения рождается новое, неожиданное название, которое сразу вызывает улыбку и запоминается без усилий.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это стихотворение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к звукам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стихотворение, ребёнок учится замечать, как слова звучат вместе. Он слышит повторы, созвучия и ритм, а значит, лучше различает оттенки речи и её музыку.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поэзии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стихотворение может быть не только красивым, но и смешным. Это помогает не бояться поэзии, а наоборот, ждать от неё сюрпризов и игры.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запоминать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яркое название помогают удержать текст в памяти. Ребёнок замечает, что необычное слово запоминается легче, если оно звучит весело и повторяется несколько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важно понять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ритмичный текст для игры. В нём обычно есть повторы, быстрый темп и звонкое звучание, чтобы слова легко произносились и быстро запоминались.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помогает словам созвучно заканчиваться, а ритм делает речь ровной и бодрой. Вместе они создают ощущение движения, как будто стихотворение шагает или подпрыгивает.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Созвучие и звукопись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Созвучие — это похожее звучание слов, а звукопись — особый подбор звуков для настроения. В таком тексте буквы и звуки сами создают смешной, шуршащий или торопливый эффект.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Щи, ложка, кастрюля, запах — это слова, которые сразу рисуют домашнюю картинку. Они делают стихотворение тёплым, узнаваемым и особенно близким каждому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обычных слова соединяются в одну смешную игру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неожиданное соединение делает название ярким: оно цепляет слух, вызывает улыбку и помогает быстро удержать стихотворение в памяти.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приём словесной игры в стихотворении Марины Бородицкой «Щи-талочка»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считалкой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прочитать стихотворение вслух, оно легко превращается в игру. Короткие строчки звучат почти как считалка, а необычное название заставляет слушателей прислушаться и улыбнуться. Так и возникает весёлый хоровод слов.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идут в круг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считалка обычно помогает выбрать водящего, а здесь её ритм становится основой для поэтической шутки. Бородицкая берёт знакомую игровую форму и наполняет её домашним юмором, будто слова сами бегут по кругу.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шутка вместо привычного текста
</a:t>
            </a:r>
            <a:endParaRPr lang="en-US" sz="12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Марины Бородицкой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умеет так подбирать слова, чтобы они перекликались по звучанию. Из-за этого текст становится звонким, живым и легко читается вслух, почти как маленькая песенка.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соединения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Бородицкая любит соединять обычные слова так, чтобы они вдруг открывались с новой стороны. В «Щи-талочке» именно такое соединение создаёт смешное и запоминающееся название.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лёгкость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звучат просто и естественно, словно добрый собеседник рассказывает смешную историю. Эта интонация помогает детям сразу почувствовать текст и не теряться в нём.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стихотворению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смешно звучит название?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какие слова в нём соединены и почему их сочетание кажется необычным. Такой вопрос помогает заметить, как автор создаёт шутку уже в заголовке.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похожим на игру?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короткие строки, повторы и счётное звучание. Именно они превращают чтение в весёлое движение, словно слова играют друг с другом.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повторяются?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Послушай, где слышатся одинаковые или похожие звуки. Это помогает понять, как ритм и звукопись делают стихотворение быстрым, звонким и очень живым.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рисуют картинку?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слова, которые напоминают о кухне, еде и домашнем тепле. Благодаря им стихотворение легко представить и почувствовать как уютную сцену из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для иллюстрации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может быть тёплая кухня: на столе стоит тарелка щей, рядом лежит ложка, а над блюдом поднимается пар. Ребёнок улыбается, потому что необычное название звучит для него как маленькая шутка. Такая сцена сразу передаёт радость и уют стихотворения.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смеются слова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хорошая идея — показать ребёнка, который читает стихотворение и смеётся вместе со взрослыми. Вокруг могут быть мягкие тёплые цвета, а детали — чуть преувеличенными, чтобы подчеркнуть игру слов и бодрое настроение текста.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чтение вслух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«Щи-талочка» запоминается легко, потому что в ней смешаны игра слов, бодрый ритм и домашний юмор. Это короткое стихотворение дарит радость чтения и показывает, как весело может звучать язык.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хочется повторять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2026-05-27T15:15:12Z</dcterms:created>
  <dcterms:modified xsi:type="dcterms:W3CDTF">2026-05-27T15:15:12Z</dcterms:modified>
</cp:coreProperties>
</file>