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культуры католического мира: ключевые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католического мира влияет на историю, искусство и традиции многих народов.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возник в Римской империи I века и после Великой схизмы 1054 года распространился далеко за пределы Европы благодаря миссиям и колонизации, создавая уникальные традиции в разных регионах.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расширение католической культуры
</a:t>
            </a:r>
            <a:endParaRPr lang="en-US" sz="26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Папы как духовного лидера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является главным духовным авторитетом католической церкви, определяет вероучение и направляет религиозную жизнь миллионов верующих по всему миру.
</a:t>
            </a:r>
            <a:endParaRPr lang="en-US" sz="108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как независимое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— самый маленький в мире суверенный город-государство в центре Рима, выполняющий административные функции и управляющий деятельностью церкви.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Ватикана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хранит бесценные художественные сокровища и служит местом паломничества миллионов людей, поддерживая религиозные и культурные традиции католицизма.
</a:t>
            </a:r>
            <a:endParaRPr lang="en-US" sz="117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и Папа Римский: сердце католицизма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храмы отличаются высокими стрельчатыми арками и большими витражами, создающими впечатление света и простора, как в Нотр-Дам де Пари.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Готика: воздушность и свет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характеризуется толстыми стенами и сводчатыми потолками, что подчеркивает силу и непоколебимость, примерами служат старинные европейские соборы.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Романика: массивность и устойчивость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Барочная архитектура выделяется изысканными куполами и богатым декором, как в Соборе Святого Петра в Риме, демонстрируя величие церкви.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пышность и выразительность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католических храмов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составляют большую часть населения в разных частях света, особенно в Латинской Америке и 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сохраняет глобальное влияние, с концентрацией в регионах с историческими и культурными связями с Европой.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Ватиканской статистики, 2020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католического мира: распространение и численность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Монастыри: оплот знания и культуры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монастыри служили хранилищами древних текстов, обеспечивая их сохранение и передачу следующим поколениям.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создавались первые библиотеки и школы, где обучали грамоте и латинскому языку, формируя основы образования.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богословы находили поддержку и возможности для исследований именно в монастырских общинах.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и духовные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святых рассказывают о подвигах веры, вдохновляя на моральные поступки, а богословские трактаты объясняют христианские учения.
</a:t>
            </a:r>
            <a:endParaRPr lang="en-US" sz="113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с христианским уклоном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в «Божественной комедии» раскрывает идеи спасения, а произведения Рабле и Мора отражают религиозные и социальные темы того времени.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народное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традиция проникла в легенды и сказания разных народов, обогащая европейскую литературу символами и сюжетами веры.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католического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ожидания Рождества, время подготовки души через молитву и покаяние.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40-дневный период воздержания и размышлений перед празднованием Пасхи.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Пятидесятница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сошествия Святого Духа, знаменующий начало активной миссионерской деятельности.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Успение Пресвятой Богородицы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 успокоение Девы Марии и укрепляет веру в жизнь после смерти.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религиозные периоды католического календаря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символизирует победу жизни над смертью и служит основой христианской веры и духовных обрядов.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 как центральный символ
</a:t>
            </a:r>
            <a:endParaRPr lang="en-US" sz="1235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Розарий — это чётки для молитв, помогая верующим сосредоточиться и углубить общение с Богом.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Розарий и молитвенные практики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витражи рассказывают библейские истории через искусство, наполняя пространства храмов особой духовной атмосферой.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витражи в храмах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образность католической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Заказчики и покровители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выступала главным меценатом, привлекая великих мастеров для создания религиозных произведений, вдохновлявших верующих.
</a:t>
            </a:r>
            <a:endParaRPr lang="en-US" sz="110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художники эпохи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Микеланджело, Рафаэль и Леонардо да Винчи создали шедевры, в которых раскрывается библейская тематика и священные сюжеты.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с символическим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и барокко отражают духовные идеи через сложные формы, украшая церкви и подчёркивая величие веры.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католицизма на искусство и архитектуру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праздники и их культурное 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 Пасха являются центральными праздниками католической традиции, символизирующими рождение и воскресение Иисуса Христа. Эти даты сопровождаются важными церковными службами и семейными встречами.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всех святых и Троица объединяют верующих в молитвах и общественных мероприятиях. Для каждого праздника характерны свои обряды, укрепляющие культурные связи и передаваемые из поколения в поколение.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воскресной мессы — обязательная составляющая жизни католиков, укрепляющая общность и веру. Таинства, такие как исповедь и причастие, поддерживают духовную чистоту и связь с церковью.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обряды, включая Великий пост, задают ритмы жизни общества, способствуя внутреннему размышлению и обновлению. Эти традиции влияют на семейные взаимоотношения и общественные нормы.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католицизма ощущается в образовании и трудовой этике, формируя социальные правила поведения и уважение к духовным ценностям в повседневной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религиозной практики в жизни католических обществ
</a:t>
            </a:r>
            <a:endParaRPr lang="en-US" sz="2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пропагандирует милосердие и помощь нуждающимся, что проявляется в заботе о слабых и больных. Уважение к старшим и ответственность рассматриваются как фундаментальные принципы.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организацию Каритас и прочие благотворительные проекты церковь активно поддерживает социально незащищённые слои населения, способствуя интеграции и помощи.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Монашеские ордена ведут работу в сфере здравоохранения и образования, создавая больницы, школы и приюты, расширяя доступ к социальным услугам.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образовательной сфере католицизм делает упор на воспитание нравственности, духовности и критического мышления, способствуя формированию целостной личности.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 и социальная миссия католицизма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725" y="1350602"/>
            <a:ext cx="1813200" cy="15776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850" y="1350152"/>
            <a:ext cx="1821900" cy="1565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100" y="1350486"/>
            <a:ext cx="1823700" cy="15779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9875" y="1350630"/>
            <a:ext cx="1819500" cy="15938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53472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сочетает католические и индейские обычаи, являясь памятником усопшим. Яркие алтарь и процессии отражают уникальную духовную атмосферу и неповторимый культурный код.
</a:t>
            </a:r>
            <a:endParaRPr lang="en-US" sz="1034" dirty="0"/>
          </a:p>
        </p:txBody>
      </p:sp>
      <p:sp>
        <p:nvSpPr>
          <p:cNvPr id="14" name="Text 2"/>
          <p:cNvSpPr txBox="1"/>
          <p:nvPr/>
        </p:nvSpPr>
        <p:spPr>
          <a:xfrm>
            <a:off x="53472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Мексиканский День мёртвых: синтез веры и традиций
</a:t>
            </a:r>
            <a:endParaRPr lang="en-US" sz="964" dirty="0"/>
          </a:p>
        </p:txBody>
      </p:sp>
      <p:sp>
        <p:nvSpPr>
          <p:cNvPr id="15" name="Text 3"/>
          <p:cNvSpPr txBox="1"/>
          <p:nvPr/>
        </p:nvSpPr>
        <p:spPr>
          <a:xfrm>
            <a:off x="2613839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Италии проходят процессии и фестивали в честь святых. Эти мероприятия объединяют местные сообщества и передают религиозное наследие в динамичном формате.
</a:t>
            </a:r>
            <a:endParaRPr lang="en-US" sz="1034" dirty="0"/>
          </a:p>
        </p:txBody>
      </p:sp>
      <p:sp>
        <p:nvSpPr>
          <p:cNvPr id="16" name="Text 4"/>
          <p:cNvSpPr txBox="1"/>
          <p:nvPr/>
        </p:nvSpPr>
        <p:spPr>
          <a:xfrm>
            <a:off x="2613838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шествия Италии: живая традиция веры
</a:t>
            </a:r>
            <a:endParaRPr lang="en-US" sz="937" dirty="0"/>
          </a:p>
        </p:txBody>
      </p:sp>
      <p:sp>
        <p:nvSpPr>
          <p:cNvPr id="17" name="Text 5"/>
          <p:cNvSpPr txBox="1"/>
          <p:nvPr/>
        </p:nvSpPr>
        <p:spPr>
          <a:xfrm>
            <a:off x="4699101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мелодии тесно связаны с католической тематикой, создавая особое чувство единства и национальной идентичности через музыку и поэзию.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699100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музыкальные вечера: фольклор и духовность
</a:t>
            </a:r>
            <a:endParaRPr lang="en-US" sz="885" dirty="0"/>
          </a:p>
        </p:txBody>
      </p:sp>
      <p:sp>
        <p:nvSpPr>
          <p:cNvPr id="19" name="Text 7"/>
          <p:cNvSpPr txBox="1"/>
          <p:nvPr/>
        </p:nvSpPr>
        <p:spPr>
          <a:xfrm>
            <a:off x="6779876" y="3365500"/>
            <a:ext cx="1813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католицизм сформировал уникальные архитектурные стили и художественные школы, отражающие исторические изменения и особенности местной культуры.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779875" y="3022553"/>
            <a:ext cx="1813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и немецкое влияние на архитектуру
</a:t>
            </a:r>
            <a:endParaRPr lang="en-US" sz="1154" dirty="0"/>
          </a:p>
        </p:txBody>
      </p:sp>
      <p:sp>
        <p:nvSpPr>
          <p:cNvPr id="21" name="Text 9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проявлений в католическом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первые центры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средневековье монастыри служили основными учебными центрами, где образовательный процесс сочетался с духовным воспитанием. Сохранение и переписывание рукописей продолжали традиции античной науки.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Болонский, Парижский и Оксфордский университеты возникли при поддержке церкви и задали основу европейской академической традиции, объединяя теологию с гуманитарными и естественными науками.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в науке и богослужении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XVIII века латинский оставался универсальным языком знаний и религиозных текстов, обеспечивая общность и преемственность в образовательных и духовных сферах.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 развитие образования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 католического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и амбразианский хоралы — древние виды церковного пения, создающие медитативную атмосферу богослужений. Их мелодии передавались устно в течение веков.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Органная музыка играет важную роль с Средневековья, сопровождая мессы и богослужения. Выдающиеся композиторы, такие как Вивальди и Бах, внесли огромный вклад в развитие духовной музыки.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сотни соборов и базилик украшают города, символизируя духовное наследие. Фестиваль Святого Антония и другие торжества объединяют горожан в религиозных и культурных мероприятиях.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архитектура и религиозные праздники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местными индейскими верованиями привёл к уникальному смешению традиций. Цветные процессии и ритуалы, такие как День мёртвых в Мексике, отражают богатство культурного обмена.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Синкретизм в латиномериканских католических обрядах
</a:t>
            </a:r>
            <a:endParaRPr lang="en-US" sz="1141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блюда на Пасху и Рождество в Италии и Латинской Америке сочетают духовное значение и местные вкусовые предпочтения, усиливая семейные и общественные связи.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как часть религиозной культуры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особенности: Италия и Латинская Америка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существенно формирует идентичность Ирландии, отражаясь в системе образования, где многие школы находятся под контролем церкви. Это влияет на нравственное воспитание молодёжи.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праздник Святого Патрика сопровождается религиозными обрядами и массовыми шествиями. Католическая тематика тесно переплетается с литературой и музыкой, являясь частью культурного наследия.
</a:t>
            </a:r>
            <a:endParaRPr lang="en-US" sz="1164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католическая культура в Ирландии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миллиарда
</a:t>
            </a:r>
            <a:endParaRPr lang="en-US" sz="3918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верующих отражает важность католицизма в глобальной культуре и социальной жизни. Рост наблюдается особенно в Азии и Африки.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 всему миру идентифицируют себя как католики, формируя крупнейшую христианскую общину.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Ватиканской статистики, 2020 год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католической культуры
</a:t>
            </a:r>
            <a:endParaRPr lang="en-US" sz="3367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культура продолжает влиять на общество через плотное единство веры, искусства и традиций. Она остаётся мощным фактором межкультурного взаимодействия и общественного развития.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2026-05-10T13:37:52Z</dcterms:created>
  <dcterms:modified xsi:type="dcterms:W3CDTF">2026-05-10T13:37:52Z</dcterms:modified>
</cp:coreProperties>
</file>