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Continuous: утвердительные предложения в английском языке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действие, которое происходит прямо сейчас?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 встречаем эту форму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часто появляется в диалогах, сообщениях и на картинках. Он помогает сказать, что кто-то делает именно сейчас или временно занят чем-то в настоящем моменте.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утвердительной формы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показывает действие, которое происходит в момент речи. Мы как будто «видим» процесс прямо сейчас: The boy is listening to music.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подходит и для действий, которые продолжаются ограниченное время. Они не привычны, а лишь временно происходят в настоящем: He is staying with his grandparents this week.
</a:t>
            </a:r>
            <a:endParaRPr lang="en-US" sz="95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Процесс, а не 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подчёркивает развитие действия, а не обычное повторяющееся поведение. Поэтому она отличается от предложений о постоянных фактах и привычках.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не завершено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Continuous важно, что действие ещё не закончено и продолжается в данный момент. Например: The girls are doing their homework.
</a:t>
            </a:r>
            <a:endParaRPr lang="en-US" sz="10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 предложения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подлежащее определяет форму to be, а смысловой глагол получает окончание -ing.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выбрать правильную форму to be по подлежащему и добавить -ing к смысловому глаголу.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Present Continuous для личных местоимений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предложении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to be и 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подлежащего идут am, is или are, а затем смысловой глагол с окончанием -ing. Такой порядок в Present Continuous всегда сохраняется.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 переставляем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 поменять местами, предложение станет неправильным или превратится в вопрос. Поэтому при изучении этой темы важно запомнить прямой порядок слов.
</a:t>
            </a:r>
            <a:endParaRPr lang="en-US" sz="997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первым стоит подлежащее: кто именно выполняет действие. Это помогает сразу понять, какая форма to be понадобится дальше.
</a:t>
            </a:r>
            <a:endParaRPr lang="en-US" sz="9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to be по лицам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одна и та же структура меняется только по подлежащему. Это помогает быстро подобрать нужную форму в каждом предложении.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Present Continuous достаточно запомнить три группы: I — am, he / she / it — is, we / you / they — are.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согласования формы to be с личными местоимениями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окончание -ing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движением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встречается в предложениях о движении и активности: a boy is reading, a girl is skating, children are drawing.
</a:t>
            </a:r>
            <a:endParaRPr lang="en-US" sz="1286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самым знакомым словам относятся playing, writing, sitting и making. Они легко запоминаются и часто используются в школьных упражнениях.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сказуемого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добавляется к смысловому глаголу и вместе с формой to be образует длительное действие. Без него предложение будет неполным.
</a:t>
            </a:r>
            <a:endParaRPr lang="en-US" sz="1262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-ing показывает, что действие находится в процессе и продолжается сейчас. Оно помогает увидеть не результат, а сам ход действия.
</a:t>
            </a:r>
            <a:endParaRPr lang="en-US" sz="12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глаголов с -ing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8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 -e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оканчивается на букву e, она обычно исчезает перед -ing. Так получаются формы make → making и write → writing.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04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согласной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коротких глаголов с ударением на последнем слоге конечная согласная часто удваивается. Поэтому пишут swim → swimming, run → running, sit → sitting.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50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сначала назвать глагол без окончания, а потом внимательно проверить его новую форму. Это особенно важно в письменных заданиях.
</a:t>
            </a:r>
            <a:endParaRPr lang="en-US" sz="11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утвердительное предложение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образования Present Continuous для личных местоимений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780144"/>
            <a:ext cx="4122000" cy="18609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всех личных местоимений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модели Present Continuous для каждого местоимения и помогает быстро проверить форму to be.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сохраняется схема be + V-ing, а меняется только форма to be в зависимости от лица.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Present Continuous с личными местоимениями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0966" y="2401195"/>
            <a:ext cx="419738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90948" y="3237659"/>
            <a:ext cx="359775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Слова-маркеры настоящего времени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now и right now сразу подсказывают, что действие происходит в момент речи. Они часто помогают выбрать Present Continuous в коротких репликах, когда нужно описать то, что видно прямо сейчас.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today, this week и these days показывают, что ситуация ограничена временем. Действие может не происходить именно в эту секунду, но оно относится к текущему периоду вокруг настоящего.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задании есть картинка или описание происходящего, маркеры времени помогают заметить нужную форму. Например: We are preparing for the test this week — речь идёт о временной деятельности.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для выбора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слова-маркеры часто встречаются в упражнениях на выбор грамматического времени. Если в предложении есть now или at the moment, сначала стоит проверить именно Present Continuous.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и Present Simple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связаны с настоящим временем, но выбираются по разному смыслу. Важно смотреть не только на глагол, но и на ситуацию, которую описывает предложение.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происходит сейчас или временно, подходит Present Continuous; если речь о привычке, факте или расписании, нужен Present Simple.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грамматических значений для 6 класса, 2024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to be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оставить только смысловой глагол с -ing. В английском Present Continuous обязательно включает am, is или are, иначе предложение становится неправильным.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be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путают is и are, особенно после he, she, it и we, you, they. Чтобы избежать ошибки, полезно сначала определить подлежащее, а потом выбрать нужную форму.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окончания -ing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добавить окончание к смысловому глаголу. Тогда теряется значение длительного действия. Правильно: He is playing. Неправильно: He is play.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-s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Continuous не ставят -s после he, she или it. Эта ошибка появляется из-за смешения с Present Simple. Нужно помнить: здесь меняется только форма to be, а не смысловой глагол.
</a:t>
            </a:r>
            <a:endParaRPr lang="en-US" sz="10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сцены из жизни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и в проекте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ребята не просто сидят за партами — они уже работают над заданием. My sister is doing her project, and our class is preparing a poster. На картинке легко показать, кто чем занят именно сейчас.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в комнате может быть тихо, но действие всё равно продолжается. Кто-то читает, кто-то рисует, а кто-то убирает стол. Такой момент хорошо передаёт Present Continuous, потому что он показывает процесс в настоящем.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прогулке и на площадке
</a:t>
            </a:r>
            <a:pPr algn="l" indent="0" marL="0">
              <a:lnSpc>
                <a:spcPct val="115000"/>
              </a:lnSpc>
              <a:buNone/>
            </a:pPr>
            <a:r>
              <a:rPr lang="en-US" sz="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дети катаются, играют и двигаются, поэтому форма особенно понятна на иллюстрациях. The children are skating, and the boys are playing in the yard. Зрительно видно, что действие происходит в данный момент.
</a:t>
            </a:r>
            <a:endParaRPr lang="en-US" sz="8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первой практики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удобно тренировать в форме Present Continuous: они часто встречаются в учебных заданиях и легко превращаются в понятные примеры.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удобны глаголы с наглядным действием: их легче представить, изменить по правилу и запомнить в составе целого предложения.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для практики Present Continuous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предложения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проверить утвердительное предложение перед записью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связки с местоимениями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местоимение связано только с одной формой to be, поэтому эту таблицу удобно учить как готовые пары. Это основа почти любого предложения в Present Continuous.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связка выбрана автоматически, предложение строится быстрее и с меньшим числом ошибок. Особенно важно запомнить you are и he / she / it is.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схема Present Continuous для личных местоимений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образцы для запоминания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300667" y="212070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is smiling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видно, что после she используется is, а смысловой глагол получает окончание -ing. Такой короткий пример помогает быстро проверить, не забыта ли форма to be в предложении.
</a:t>
            </a:r>
            <a:endParaRPr lang="en-US" sz="1248" dirty="0"/>
          </a:p>
        </p:txBody>
      </p:sp>
      <p:sp>
        <p:nvSpPr>
          <p:cNvPr id="9" name="Text 3"/>
          <p:cNvSpPr txBox="1"/>
          <p:nvPr/>
        </p:nvSpPr>
        <p:spPr>
          <a:xfrm>
            <a:off x="6151298" y="212070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are working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удобный образец для множественного числа. Форма are подсказывает, что подлежащее обозначает несколько людей, а окончание -ing показывает действие в процессе, а не обычную привычку.
</a:t>
            </a:r>
            <a:endParaRPr lang="en-US" sz="1248" dirty="0"/>
          </a:p>
        </p:txBody>
      </p:sp>
      <p:sp>
        <p:nvSpPr>
          <p:cNvPr id="10" name="Text 4"/>
          <p:cNvSpPr txBox="1"/>
          <p:nvPr/>
        </p:nvSpPr>
        <p:spPr>
          <a:xfrm>
            <a:off x="450025" y="212070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reading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образец показывает, как строится форма для первого лица. Сначала идёт подлежащее, затем am и глагол с -ing. Так же можно заменить reading на любой другой подходящий глагол.
</a:t>
            </a:r>
            <a:endParaRPr lang="en-US" sz="12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одному правилу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Выбери форму be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I используется am, для he, she, it — is, а для we, you, they — are. Эта часть предложения обязана стоять перед смысловым глаголом.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Добавь -ing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смысловому глаголу нужно присоединить окончание -ing. Тогда слово показывает длительное действие: learning, cleaning, waiting. Без этого окончания форма будет неполной.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 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кто выполняет действие сейчас. От этого зависит выбор формы to be, поэтому местоимение или существительное нужно определить до добавления глагола.
</a:t>
            </a:r>
            <a:endParaRPr lang="en-US" sz="910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Проверь весь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предложение ещё раз и посмотри, звучит ли оно естественно. Например: I am learning, He is cleaning, They are waiting. Если всё совпадает, ответ готов.
</a:t>
            </a:r>
            <a:endParaRPr lang="en-US" sz="9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работает утвердительный Present Continuous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в утвердительной форме строится просто: am / is / are + V-ing. Эта схема помогает точно описывать действие, которое происходит сейчас или в ограниченный период времени, если внимательно выбрать форму to be и проверить написание глагола.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2026-05-30T14:29:47Z</dcterms:created>
  <dcterms:modified xsi:type="dcterms:W3CDTF">2026-05-30T14:29:47Z</dcterms:modified>
</cp:coreProperties>
</file>