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для всех: 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Профессий много — и каждая может подойти именно тебе.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профессии сегодня особенно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профессий меняется быстро: новые роли появляются, а привычные требуют новых умений. Поэтому важно не угадывать «навсегда», а понимать себя и пробовать разные направления.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Профессия, работа, карьера: простые различия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профессия
</a:t>
            </a:r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 — это область знаний и умений, которую человек осваивает, чтобы приносить пользу и обычно получать доход. Она часто задаёт направление обучения и будущей деятельности.
</a:t>
            </a:r>
            <a:endParaRPr lang="en-US" sz="1141" dirty="0"/>
          </a:p>
        </p:txBody>
      </p:sp>
      <p:sp>
        <p:nvSpPr>
          <p:cNvPr id="10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карьера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Карьера показывает путь развития: сначала человек пробует себя в простых задачах, затем берёт более сложные роли, набирается опыта и растёт в ответственности.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 — это конкретные обязанности здесь и сейчас: в классе, в мастерской, в офисе или в проекте. Одна профессия может включать разные виды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мира профессий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33400" y="1740787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подходят профессии, где главное — общение, помощь, объяснение и договорённость. Здесь особенно важны внимание к собеседнику и умение слышать не только слова, но и смысл.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33400" y="2318887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информацией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профессии связаны с текстами, числами, данными и фактами. В них важно сравнивать сведения, замечать ошибки и делать выводы на основе проверенных источников.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3400" y="2896987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техникой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профессии помогают создавать и обслуживать устройства, механизмы и системы. Здесь ценятся логика, последовательность действий и умение находить причину неполадки.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33400" y="3475086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связанные с природой, требуют наблюдательности и уважения к живым системам. Такие специалисты работают с растениями, животными, почвой, климатом и окружающей средой.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33400" y="4053185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творчеством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профессии появляются там, где нужно придумывать образ, форму, сюжет или подачу. Но творчество важно не только в искусстве — оно помогает и в дизайне, и в обучении.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без стереотипов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шире
</a:t>
            </a:r>
            <a:pPr algn="l" indent="0" marL="0">
              <a:lnSpc>
                <a:spcPct val="100000"/>
              </a:lnSpc>
              <a:buNone/>
            </a:pPr>
            <a:r>
              <a:rPr lang="en-US" sz="8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фразы вроде «это не для тебя» часто отражают привычки взрослых, а не реальные способности подростка. Проверять себя лучше через интерес, практику и честную обратную связь.
</a:t>
            </a:r>
            <a:endParaRPr lang="en-US" sz="1004" dirty="0"/>
          </a:p>
        </p:txBody>
      </p:sp>
      <p:sp>
        <p:nvSpPr>
          <p:cNvPr id="11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поэтапно
</a:t>
            </a:r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Никто не обязан сразу проявлять сильный результат. Важные умения развиваются шаг за шагом, когда есть время на пробу, ошибки и повторение без страха выглядеть неидеально.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наставника, семьи или учителя помогает увидеть возможности, которые самому пока трудно заметить. Особенно это важно, когда нужно попробовать новое и не сдаться после первой ошибки.
</a:t>
            </a:r>
            <a:endParaRPr lang="en-US" sz="996" dirty="0"/>
          </a:p>
        </p:txBody>
      </p:sp>
      <p:sp>
        <p:nvSpPr>
          <p:cNvPr id="13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интереса
</a:t>
            </a:r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делу часто важнее чужих ожиданий. Если человеку нравится задача, он обычно учится быстрее, дольше сохраняет мотивацию и увереннее справляется с трудностями.
</a:t>
            </a:r>
            <a:endParaRPr lang="en-US" sz="10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15" y="1979566"/>
            <a:ext cx="270716" cy="2406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6238" y="1991597"/>
            <a:ext cx="270716" cy="2165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2652" y="1965637"/>
            <a:ext cx="234932" cy="268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4393" y="1965637"/>
            <a:ext cx="268494" cy="268494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1802" y="1991597"/>
            <a:ext cx="270716" cy="21657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
</a:t>
            </a:r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собирает симптомы, задаёт уточняющие вопросы и сопоставляет ответы с наблюдениями. В этой работе важно быть внимательным, спокойным и уметь объяснять понятные шаги лечения.
</a:t>
            </a:r>
            <a:endParaRPr lang="en-US" sz="992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
</a:t>
            </a:r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 ищет причину ошибки, проверяет код и исправляет его по шагам. Здесь полезны терпение, логическое мышление и привычка не пропускать мелкие детали.
</a:t>
            </a:r>
            <a:endParaRPr lang="en-US" sz="1008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
</a:t>
            </a:r>
            <a:pPr algn="l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 следит за временем, последовательностью действий и качеством продуктов. Даже небольшая ошибка может изменить вкус блюда, поэтому важны аккуратность и хорошая организация работы.
</a:t>
            </a:r>
            <a:endParaRPr lang="en-US" sz="929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
</a:t>
            </a:r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 проверяет форму, размер, пропорции и удобство будущего здания. Ему нужно одновременно думать о точности чертежа, безопасности и том, как люди будут пользоваться пространством.
</a:t>
            </a:r>
            <a:endParaRPr lang="en-US" sz="928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
</a:t>
            </a:r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 новое простым языком, подбирает пример и следит, чтобы ученики поняли материал. Такая работа требует терпения, ясной речи и умения замечать реакцию класса.
</a:t>
            </a:r>
            <a:endParaRPr lang="en-US" sz="1008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рабочие задачи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249714"/>
            <a:ext cx="6060571" cy="14527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и soft skills: мини-таблица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и soft skills обычно работают вместе: одному делу нужны и точные действия, и умение взаимодействовать с людьми.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умения помогают делать работу, а личные качества — делать её согласованно и без лишних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 основе представления о hard и soft skills в профориентации.
</a:t>
            </a:r>
            <a:endParaRPr lang="en-US" sz="9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3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понять задачу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внимательно слушать других и уточнять, что именно требуется. Чем точнее общая цель, тем меньше переделок и недопонимания возникает в процессе.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28578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по задачам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распределить роли по силам: кто собирает факты, кто оформляет, кто проверяет. Так каждый отвечает за свою часть и видит общий результат.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550762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Решать через договорённость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возникает спор, помогает общий срок и спокойный разговор о решении. Команда работает лучше, когда обсуждает не людей, а конкретные шаги и сроки.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и команда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превращать проблему в задачу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проект, где не хватает материала и 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вопроса помогают понять, можно ли доверять источнику.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 использовать информацию, стоит задать себе несколько проверочных вопросов.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Сформулировано на основе правил информационной грамотности.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техника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Вход, процесс,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удобно рассматривать как цепочку: что в него поступает, что происходит внутри и какой получается результат. Такой подход помогает понять телефон, банкомат, навигатор и другие привычные системы.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причину сбоя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работает не так, полезно искать не «плохое устройство», а место сбоя. Ошибка может быть в команде, настройке, питании или последовательности действий.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Действуем по шагам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Техническое мышление опирается на логику и порядок. Когда шаги идут по очереди, легче проверить гипотезу, исправить неточность и объяснить, почему система дала именно такой ответ.
</a:t>
            </a:r>
            <a:endParaRPr lang="en-US" sz="1048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 — на части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сложная техника становится понятнее, если разбить её на простые части. Тогда можно увидеть, как взаимосвязаны датчики, кнопки, программы и механизм, который выполняет задачу.
</a:t>
            </a:r>
            <a:endParaRPr lang="en-US" sz="10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937" y="2105694"/>
            <a:ext cx="517045" cy="4136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610" y="2105694"/>
            <a:ext cx="517045" cy="4136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78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конструкция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придумывает решение, которое должно выдержать нагрузку и работать без сбоев. Здесь творчество помогает найти новую форму детали или более простой способ сборки.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дизайн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Дизайнер ищет форму, которая удобна и понятна пользователю. Его творчество соединяет красоту и пользу, поэтому хороший макет всегда отвечает на реальную потребность.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урок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создаёт задание так, чтобы его было интересно выполнять и легко понять. Иногда одна удачная формулировка помогает классу увидеть тему совсем по-новому.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Ясное 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Маркетолог подбирает слова, образ и тон сообщения, чтобы оно запомнилось и вызвало доверие. В этой работе важно думать не только о тексте, но и о людях.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творчество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где важны люди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и понимать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сервисе важно уметь внимательно слушать, не перебивать и быстро понимать, что именно нужно человеку. Вежливость и спокойный тон часто помогают не меньше, чем знания.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 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медицине и уходе особенно важны аккуратность и ответственность. Здесь человек доверяет специалисту своё здоровье, поэтому любые действия должны быть точными и понятными.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Объяснять без 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обучении многое зависит от умения объяснять простыми словами. Если ученик чувствует уважение и поддержку, ему легче задавать вопросы и не бояться ошибок.
</a:t>
            </a:r>
            <a:endParaRPr lang="en-US" sz="1048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состоянию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работа с людьми требует терпения и умения замечать настроение другого человека. Иногда успех строится на мелочах: добром слове, ясной инструкции и готовности помочь.
</a:t>
            </a:r>
            <a:endParaRPr lang="en-US" sz="10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STEM и инженерия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STEM важен не только результат, но и способ его получения: наблюдение, проверка, измерение и исправление. Это делает работу точной и надёжной.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оказываются наблюдение, эксперимент и исправление ошибок: именно они помогают довести идею до работающего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для презентации
</a:t>
            </a:r>
            <a:endParaRPr lang="en-US" sz="88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995" y="3561793"/>
            <a:ext cx="2540338" cy="1188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заботы и поддержки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помогает человеку восстановить здоровье, а иногда и просто вовремя заметить проблему. В этой работе важны точность, спокойствие и умение действовать без лишней суеты.
</a:t>
            </a:r>
            <a:endParaRPr lang="en-US" sz="996" dirty="0"/>
          </a:p>
        </p:txBody>
      </p:sp>
      <p:sp>
        <p:nvSpPr>
          <p:cNvPr id="14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работник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работник помогает тем, кому нужна поддержка в повседневной жизни. Эта профессия требует терпения, доброжелательности и умения объяснять сложные вещи понятно.
</a:t>
            </a:r>
            <a:endParaRPr lang="en-US" sz="996" dirty="0"/>
          </a:p>
        </p:txBody>
      </p:sp>
      <p:sp>
        <p:nvSpPr>
          <p:cNvPr id="15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 поддерживает человека, когда ему трудно разобраться в чувствах или найти решение. Здесь нужны доверие, внимательность и уважение к личным границам.
</a:t>
            </a:r>
            <a:endParaRPr lang="en-US" sz="996" dirty="0"/>
          </a:p>
        </p:txBody>
      </p:sp>
      <p:sp>
        <p:nvSpPr>
          <p:cNvPr id="16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 заботится о здоровье животных и помогает владельцам понять, что происходит. Ему нужны наблюдательность, аккуратность и готовность работать с разными случаями.
</a:t>
            </a:r>
            <a:endParaRPr lang="en-US" sz="996" dirty="0"/>
          </a:p>
        </p:txBody>
      </p:sp>
      <p:sp>
        <p:nvSpPr>
          <p:cNvPr id="17" name="Text 6"/>
          <p:cNvSpPr txBox="1"/>
          <p:nvPr/>
        </p:nvSpPr>
        <p:spPr>
          <a:xfrm>
            <a:off x="6372824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
</a:t>
            </a:r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 быстро оценивает ситуацию и действует по чёткому плану. От его собранности часто зависят безопасность людей и правильность каждого шага.
</a:t>
            </a:r>
            <a:endParaRPr lang="en-US" sz="114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Кадр, который говорит сам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 замечает момент раньше других: взгляд, свет, жест, неожиданную деталь. Один удачный кадр может рассказать историю без длинного текста и сразу привлечь внимание к событию или человеку.
</a:t>
            </a:r>
            <a:endParaRPr lang="en-US" sz="960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из фрагментов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Монтажёр собирает разрозненные сцены в понятный и живой рассказ. Он решает, что показать сначала, где сделать паузу и как сохранить настроение сюжета от начала до конца.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запоминается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Иллюстратор и аниматор создают мир, который помогает зрителю поверить в героя, идею или книгу. Их работа делает информацию ярче и понятнее, особенно когда нужно объяснить сложное просто.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творческих профессиях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части помогают проверить, подходит ли тебе направление.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выбор не существует: важно проверить не только интерес, но и то, что получается лучше всего в реальных задачах.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профориентации для школьного курса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выбору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интереса к осознанному выбору: проба, наблюдение и сравнение нескольких вариантов.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085358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 занятий
</a:t>
            </a:r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факультативы помогают попробовать предмет без давления оценок. Здесь можно спокойно проверить, нравится ли тебе решать задачи, собирать модели, писать тексты или выступать перед группой.
</a:t>
            </a:r>
            <a:endParaRPr lang="en-US" sz="928" dirty="0"/>
          </a:p>
        </p:txBody>
      </p:sp>
      <p:sp>
        <p:nvSpPr>
          <p:cNvPr id="11" name="Text 2"/>
          <p:cNvSpPr txBox="1"/>
          <p:nvPr/>
        </p:nvSpPr>
        <p:spPr>
          <a:xfrm>
            <a:off x="2054917" y="2085358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Онлайн-курсы и мастер-классы дают быстрый взгляд на разные направления. Они удобны тем, что позволяют сравнивать темы, темп и формат обучения без долгой подготовки.
</a:t>
            </a:r>
            <a:endParaRPr lang="en-US" sz="1008" dirty="0"/>
          </a:p>
        </p:txBody>
      </p:sp>
      <p:sp>
        <p:nvSpPr>
          <p:cNvPr id="12" name="Text 3"/>
          <p:cNvSpPr txBox="1"/>
          <p:nvPr/>
        </p:nvSpPr>
        <p:spPr>
          <a:xfrm>
            <a:off x="3803440" y="2085358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себя в деле
</a:t>
            </a:r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 и олимпиады показывают, как знания работают в деле. В такой практике становится понятно, получается ли у тебя искать информацию, спорить с фактами и доводить работу до результата.
</a:t>
            </a:r>
            <a:endParaRPr lang="en-US" sz="928" dirty="0"/>
          </a:p>
        </p:txBody>
      </p:sp>
      <p:sp>
        <p:nvSpPr>
          <p:cNvPr id="13" name="Text 4"/>
          <p:cNvSpPr txBox="1"/>
          <p:nvPr/>
        </p:nvSpPr>
        <p:spPr>
          <a:xfrm>
            <a:off x="5551962" y="2085358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профессию глубже
</a:t>
            </a:r>
            <a:pPr algn="l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и наставничество полезны тем, что рядом есть опытный человек. Он может подсказать, как устроена профессия изнутри, и помочь заметить то, что трудно увидеть по описанию.
</a:t>
            </a:r>
            <a:endParaRPr lang="en-US" sz="941" dirty="0"/>
          </a:p>
        </p:txBody>
      </p:sp>
      <p:sp>
        <p:nvSpPr>
          <p:cNvPr id="14" name="Text 5"/>
          <p:cNvSpPr txBox="1"/>
          <p:nvPr/>
        </p:nvSpPr>
        <p:spPr>
          <a:xfrm>
            <a:off x="7300482" y="2085358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и сделать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8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сравнить несколько проб, выбор становится спокойнее и точнее. Ранний опыт помогает убрать лишние сомнения и заметить, что действительно вызывает интерес и желание продолжать.
</a:t>
            </a:r>
            <a:endParaRPr lang="en-US" sz="921" dirty="0"/>
          </a:p>
        </p:txBody>
      </p:sp>
      <p:sp>
        <p:nvSpPr>
          <p:cNvPr id="15" name="Text 6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первый опыт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для всех: что важно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Профессий много, и у каждого есть свой маршрут. Когда ты пробуешь, наблюдаешь и сравниваешь, выбор становится понятнее, а следующий шаг — увереннее.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2026-07-25T18:06:41Z</dcterms:created>
  <dcterms:modified xsi:type="dcterms:W3CDTF">2026-07-25T18:06:41Z</dcterms:modified>
</cp:coreProperties>
</file>