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писатель, изменивший русскую литературу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соединил смех, фантастику и глубокую правду о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мир, в котором писал Гоголь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жил в эпоху крепостного права, строгих чиновников и больших социальных различий. Именно тогда литература всё чаще обращалась к реальной жизни, характеру человека и проблемам общества.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помогает понять, как рано начался путь будущего классика русской прозы.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в Великих Сорочинцах родился Николай Гоголь.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В. Гоголе; дата рождения — 20 марта 1809 года.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Нежинской гимназии Гоголь много читал, занимался историей, рисованием и особенно интересовался театром. Там же он научился внимательно наблюдать за людьми и их речью.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Петербург в 1828 году он пробовал писать и публиковаться. Первые тексты не принесли успеха, но уже показывали его любовь к смешному, необычному и живому языку.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Гоголя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жизни виден переход от раннего успеха к духовным поискам и тяжёлому творческому кризису.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движение от весёлых повестей к более тревожным и глубоким темам.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Н. В. Гоголя по биографическим источникам.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Гоголя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Гоголя кажется красивым и блестящим, но за внешним лоском скрываются холод, бедность и равнодушие к человеку.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«Невский проспект», «Нос» и «Шинель» город словно управляет судьбами героев и лишает их уверенности в себе.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показывает: в большом городе легко потеряться, а внешнее благополучие не всегда означает справедливую и добрую жизнь.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 менялись темы Гоголя от фольклора к сатире.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связаны с народной культурой, а поздние всё сильнее обращены к критике общества.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 и общеизвестные литературоведческие сведения.
</a:t>
            </a:r>
            <a:endParaRPr lang="en-US" sz="7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«Мёртвых душ»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последовательности событий в поэме Н. В. Гоголя.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в «Ревизоре»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и другие чиновники живут в постоянном страхе проверки, поэтому сразу стараются выглядеть честными и важными людьми.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них по-своему виноват: один берёт взятки, другой скрывает ошибки, третий думает только о собственной выгоде и спокойствии.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становится «ревизором» не случайно, а потому что чиновники сами ждут разоблачения и легко верят в удобную ложь.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не одного плохого человека, а целый город, где обман и страх стали привычной нормой.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как мечта и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шинель становится для героя надеждой на уважение и человеческое достоинство. Когда он теряет её, рушится и мечта, и последняя опора в жизни.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Акакия Акакиевича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Башмачкин живёт очень скромно и почти не замечает ничего, кроме своей службы. Его мир тесен, но в нём есть тихая привычка и труд.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образ «маленького человека»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творчестве Гоголя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связывал частные истории героев с общими вопросами эпохи: страхом, несправедливостью и утратой человеческого достоинства.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сосредоточены вокруг общества и человека; именно поэтому его тексты одновременно смешны, тревожны и по-прежнему понятны.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В. Гоголя: «Ревизор», «Шинель», «Мёртвые души», «Петербургские повести».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451" y="1377928"/>
            <a:ext cx="162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юмора и фантастики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с серьёзным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у Гоголя часто выглядят забавно только на первый взгляд: за нелепостью скрываются страх, жадность, тщеславие и равнодушие людей.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как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события нарушают привычный порядок и заставляют читателя увидеть мир иначе. Фантастика у Гоголя делает знакомое странным и особенно запоминающимся.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высмеивает не одного героя, а целые человеческие привычки: пустое хвастовство, чинопочитание, жадность и самообман, которые мешают людям жить честно.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звучит смех, чувствуется беспокойство. Гоголь показывает, что смешное может быстро перейти в грустное, а нелепая ситуация — в настоящую беду.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строит фразу так, чтобы она звучала ярко и запоминалась: использует повторения, длинные перечисления и неожиданные сравнения, которые усиливают комический эффект.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описания нередко преувеличены, но именно это помогает точнее передать характер героя, его привычки и манеру поведения, а также общее настроение сцены.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персонажей писатель передаёт живые интонации и разговорные особенности. Благодаря этому герои кажутся естественными, будто они действительно говорят перед читателем.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Гоголя — в деталях. Одна смешная или странная подробность может сразу раскрыть человека, его недостатки и место в обществе.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мотивы в ранних повестях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Гоголя соединяют народный быт, фольклор и сказочность.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Украина показана как мир ярких обычаев, сильных характеров и народной поэтики, но каждая повесть делает это по-своему.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повести Н. В. Гоголя: «Сорочинская ярмарка», «Ночь перед Рождеством», «Тарас Бульба».
</a:t>
            </a:r>
            <a:endParaRPr lang="en-US" sz="5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духовный кризис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творчества Н. В. Гоголя по биографическим фактам и истории его произведений.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817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583" y="1675625"/>
            <a:ext cx="303450" cy="34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связи Гоголя и Пушкина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начале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 Гоголю поверить в собственный талант и поддержал его в тот момент, когда молодому писателю было особенно важно признание опытного автора.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Подсказанные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наблюдения и идеи повлияли на замысел будущих произведений Гоголя, особенно когда речь шла о «Ревизоре» и «Мёртвых душах».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высоко ценил Пушкина и называл его величайшим русским поэтом. Эта связь показывает преемственность между поэзией Пушкина и новой прозой Гоголя.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открытия заметны не только в сюжетах, но и в том, как писатели стали показывать характер через речь, поведение и бытовую деталь.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особенно сильно там, где литература исследует общество через сатиру, психологию и городскую жизнь.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традиций XIX века и художественного влияния Н. В. Гоголя.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Гоголя сохраняется в названиях улиц, театров, библиотек и музеев. Его произведения изучают в школе как часть классического наследия русской литературы.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повести Гоголя продолжают жить на сцене и в кино, а памятники писателю напоминают о его месте в культурной памяти многих городов.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остаётся современным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легко узнать страх перед начальством, желание казаться важнее и неловкость человека, который теряется в большом городе и не находит поддержки.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смешное часто соседствует с грустным. Из-за этого его герои выглядят не далёкими, а очень похожими на людей вокруг нас.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честности, достоинства и одиночества не устаревают. Поэтому произведения Гоголя помогают лучше понимать и прошлое, и современную жизнь.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которого нельзя забыть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особый мир, где смех помогает увидеть правду. Его книги научили литературу говорить о человеке, обществе и совести ярко, точно и по-настоящему глубоко.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2026-05-19T04:55:30Z</dcterms:created>
  <dcterms:modified xsi:type="dcterms:W3CDTF">2026-05-19T04:55:30Z</dcterms:modified>
</cp:coreProperties>
</file>