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XIX века стала современной и городской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век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изменил Европу быстрее, чем предыдущие эпохи: фабрики, железные дороги, революции и школы создали новое общество, в котором искусство, пресса и наука стали влиять на повседневную жизнь миллионов.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в датах и центрах культуры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1800–1900 годы стали временем пара, железных дорог, газет и ускорившихся связей между городами. Европа начала жить в более плотном информационном и культурном ритме.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культурное лидерство опиралось на сильные академии, издательства и концертные залы. Здесь быстрее возникали новые художественные направления и профессиональные аудитории.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Лондон, Вена, Берлин и Милан задавали художественную моду и становились центрами выставок, театров, салонов и музыкальной жизни, где формировались новые вкусы.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Догоняющее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 Восточная Европа включались в общеевропейский процесс через национальные движения, развитие театра, оперы и школьного образования, укреплявшего интерес к родному языку и истории.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условия века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ускорил производство, усилил миграцию в города и сделал крупные центры притяжением для рабочих, ремесленников и новых слоёв служащих.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заказчик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буржуазия стала главным заказчиком искусства, задавая спрос на выставки, театры, дома с представительным интерьером и культурный досуг, связанный со статусом.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фабричный распорядок перестроили восприятие времени: жизнь стала более быстрой, регулярной и связанной с расписанием, а не только с традицией.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усилили интерес к языку, фольклору и прошлому, потому что культура всё чаще воспринималась как выражение исторической памяти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чувство, свобода, история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эмоция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утверждал ценность сильного чувства, личной свободы и внутреннего выбора. Художники и писатели показывали героя, который противостоит обществу или судьбе.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романтическом искусстве становилась не фоном, а отражением душевного состояния. Горы, буря, ночь и руины помогали передать масштаб переживаний.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прошлое привлекало романтиков как источник вдохновения и как способ осмыслить судьбу народа. Отсюда интерес к легендам, средневековью и национальной памяти.
</a:t>
            </a:r>
            <a:endParaRPr lang="en-US" sz="1041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 живописи романтизм дал героев-бунтарей и яркий эмоциональный язык: у Байрона, Гюго, Мицкевича, Делакруа и Фридриха это особенно заметно.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 натурализм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отказался от идеализированных образов и обратился к повседневности: к труду, бедности, семейным конфликтам и городской жизни, узнаваемой для современного читателя.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Бальзак, Диккенс и Флобер показали общество через детали быта, социальные различия и психологию персонажей. В живописи этому подходу соответствовал Курбе.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Реалистическое искусство стремилось не только рассказывать историю, но и объяснять, как устроен современный мир: кто имеет власть, как живут разные слои общества.
</a:t>
            </a:r>
            <a:endParaRPr lang="en-US" sz="107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научный метод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Натурализм усилил интерес к наследственности, среде и наблюдению, сближая литературу с научным методом. В центре внимания оказались причины человеческого поведения.
</a:t>
            </a:r>
            <a:endParaRPr lang="en-US" sz="9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впечатления к выразительности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Импрессионисты стремились уловить не предмет сам по себе, а мгновенное впечатление от света, воздуха и движения. Поэтому их картины кажутся живыми и изменчивыми.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Моне, Ренуар и Дега обращались к современной городской жизни: вокзалам, кафе, улицам, балету и досугу, который стал важной частью культуры большого города.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выразительности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Постимпрессионизм у Сезанна, Ван Гога и Гогена пошёл дальше: цвет, линия и форма стали более выразительными и условными, чем в прежней живописи.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новые идеи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науку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Позитивизм внёс в культуру доверие к фактам, наблюдению и научному объяснению. Он поддерживал представление о том, что общество можно изучать так же строго, как природу.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гуманитарные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социальная мысль стали внимательнее к среде, наследственности и условиям жизни, потому что научный язык начал влиять на описание общества и характера.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об эволюции изменили взгляды на человека и живой мир. После этого по-новому обсуждали происхождение видов, развитие природы и место человека в 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музеи и университеты всё чаще опирались на точные знания, систематизацию и коллекции, что сделало образование более структурированным и публично значимым.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театр массовой эпохи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жанр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XIX века стал главным жанром эпохи, потому что соединял увлекательный сюжет, социальное наблюдение и психологическую глубину, понятную широкой аудитории.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Серийная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романов по частям в газетах и журналах превращала чтение в ожидание продолжения. Так литература входила в повседневный ритм городского общества.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Газетный и журнальный формат расширил круг читателей, сделал авторов более известными и усилил связь литературы с актуальными проблемами времени.
</a:t>
            </a:r>
            <a:endParaRPr lang="en-US" sz="1099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городской 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оставался популярным благодаря историческим драмам, комедиям нравов и оперетте, где зритель находил и развлечение, и отклик на общественные вкусы.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грамотность изменили не только рынок книг, но и привычки чтения.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чтение стало частью городской жизни, а культура вышла за пределы салонов и частных библиотек.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читательская культура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европейской культуры XIX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симфоний Бетховена стали образцом того, как музыка XIX века соединяла личное переживание, героический пафос и масштаб больших форм.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симфоний закрепили переход к новому музыкальному языку Европы.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Бетховен; справочные издания по истории музыки и каталог его симфоний.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фотография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фотографии в 1839 году изменило представление о точности изображения: портрет и пейзаж перестали быть единственным способом сохранить внешний облик человека и города.
</a:t>
            </a:r>
            <a:endParaRPr lang="en-US" sz="1047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живописи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живописи это стало вызовом. Художники всё чаще обращались к цвету, свету и движению, чтобы показать то, что фотография передавала лишь частично или слишком механически.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кадре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важный эффект связан с памятью о современности. Фото фиксировало улицы, здания, события и моду, создавая визуальный архив стремительно меняющегося XIX века.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художники искали более субъективный взгляд: не копию действительности, а впечатление, настроение и личное видение момента, которое делает картину самостоятельным высказыванием.
</a:t>
            </a:r>
            <a:endParaRPr lang="en-US" sz="10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архитектура, техника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стили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архитектура века опиралась на исторические стили: неоготика, неоренессанс и другие формы помогали городам выражать престиж, память и связь с прошлым.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первый план вышли железо и стекло. Новые материалы позволили строить вокзалы, мосты, крытые рынки и выставочные павильоны с невиданным прежде размахом.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столетия город стал витриной культуры: универмаги, музеи и оперные театры соединяли удобство, представительность и массовую жизнь, а архитектура показывала силу индустриальной эпохи.
</a:t>
            </a:r>
            <a:endParaRPr lang="en-US" sz="11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печатной продукции к массовому культурному пространству Европы XIX века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медиа и образование меняли культуру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горожан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Салонные встречи и балы оставались важными местами общения, но теперь они существовали рядом с более открытыми городскими формами досуга, рассчитанными на широкую публику.
</a:t>
            </a:r>
            <a:endParaRPr lang="en-US" sz="1063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ускорила поездки и расширила круг впечатлений: горожане чаще покидали свой район, а путешествие стало доступнее не только элите, но и средним слоям.
</a:t>
            </a:r>
            <a:endParaRPr lang="en-US" sz="106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концерты и прогулки по бульварам сделали город пространством повседневной жизни. Свободное время перестало быть редкостью и стало частью социального статуса.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интерьер подчёркивали положение человека в обществе. Одежда, мебель и оформление квартиры сообщали о вкусе, достатке и стремлении соответствовать городской норме.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ценности века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Буржуазная культура делала труд, порядок и семейную репутацию главными добродетелями. Успех всё чаще понимали как результат дисциплины, образования и общественного признания.
</a:t>
            </a:r>
            <a:endParaRPr lang="en-US" sz="874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 становились заметнее в одежде, жилье и образе жизни. Город обещал мобильность, но не отменял бедности, неустойчивой занятости и неравных возможностей.
</a:t>
            </a:r>
            <a:endParaRPr lang="en-US" sz="1029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Женщинам чаще отводили домашнюю сферу, воспитание детей и поддержку семьи, однако именно XIX век открыл больше путей к учительской, литературной и сценической деятельности.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и цена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прогресс соседствовала с противоречиями. Общество восхищалось наукой и развитием, но одновременно сталкивалось с рабочим вопросом, бедностью и ограничениями прав.
</a:t>
            </a:r>
            <a:endParaRPr lang="en-US" sz="8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века: колониальный фон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и музеи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музеи и частные коллекции активно собирали предметы из Азии, Африки и других регионов. Эти собрания расширяли кругозор, но формировали взгляд через призму европейского превосходства.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на экзотику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появлялись восточные орнаменты, экзотические сюжеты и необычные костюмы. Они создавали эффект новизны и удалённости, часто заменяя реальное знание декоративным образом мира.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колониальные связи обогащали литературу и живопись темами дальних стран. Однако интерес к «чужому» редко был равноправным: его нередко превращали в зрелище.
</a:t>
            </a:r>
            <a:endParaRPr lang="en-US" sz="107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асимметрия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колониальный фон XIX века важен не только как источник новых мотивов, но и как напоминание о неравенстве, лежавшем в основе многих культурных обменов.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направлений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искусство XIX века развивалось не одной линией, а как система разных ответов на одну и ту же эпоху перемен.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различались по художественному языку, но все откликались на модернизацию, урбанизацию и рост новой публики.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4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искусства XIX века; общеизвестные характеристики литературных, живописных и архитектурных направлений.
</a:t>
            </a:r>
            <a:endParaRPr lang="en-US" sz="54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и направления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и Гюго воплощают романтическую веру в сильную личность, конфликт с обществом и интерес к истории. Их герои помогают понять эмоциональный масштаб века.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прозе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Бальзак и Диккенс показали современный город как пространство труда, денег и социальных контрастов. Их проза превратила повседневность в предмет серьёзного анализа.
</a:t>
            </a:r>
            <a:endParaRPr lang="en-US" sz="1066" dirty="0"/>
          </a:p>
        </p:txBody>
      </p:sp>
      <p:sp>
        <p:nvSpPr>
          <p:cNvPr id="15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 изменил само понятие живописного взгляда: важнее стало не «что изображено», а как меняются свет, воздух и впечатление в конкретный момент.
</a:t>
            </a:r>
            <a:endParaRPr lang="en-US" sz="1090" dirty="0"/>
          </a:p>
        </p:txBody>
      </p:sp>
      <p:sp>
        <p:nvSpPr>
          <p:cNvPr id="16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Вагнер и Шопен по-разному расширили музыкальный язык: один — через музыкальную драму, другой — через личную лиричность и виртуозность фортепиано.
</a:t>
            </a:r>
            <a:endParaRPr lang="en-US" sz="1066" dirty="0"/>
          </a:p>
        </p:txBody>
      </p:sp>
      <p:sp>
        <p:nvSpPr>
          <p:cNvPr id="17" name="Text 6"/>
          <p:cNvSpPr txBox="1"/>
          <p:nvPr/>
        </p:nvSpPr>
        <p:spPr>
          <a:xfrm>
            <a:off x="4056550" y="3225614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фигуры связаны общим контекстом: ростом городов, печати, образования и новой аудитории, которая ожидала от искусства не только красоты, но и ответа на перемены.
</a:t>
            </a:r>
            <a:endParaRPr lang="en-US" sz="10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сделал европейскую культуру более публичной, городской и разнообразной: он создал новые институции, жанры и аудиторию, но вместе с ними оставил острые социальные противоречия.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2026-07-26T06:04:57Z</dcterms:created>
  <dcterms:modified xsi:type="dcterms:W3CDTF">2026-07-26T06:04:57Z</dcterms:modified>
</cp:coreProperties>
</file>