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500" y="2725406"/>
            <a:ext cx="8486700" cy="211338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288475"/>
            <a:ext cx="5329500" cy="3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1559507"/>
            <a:ext cx="55917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Разбираемся, как вода возвращается с неба и почему движется воздух.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763925"/>
            <a:ext cx="5591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идёт дождь и дует ветер
</a:t>
            </a:r>
            <a:endParaRPr lang="en-US" sz="271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7125" y="720488"/>
            <a:ext cx="3609600" cy="3599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1612750"/>
            <a:ext cx="44142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вокруг нас каждый день
</a:t>
            </a:r>
            <a:endParaRPr lang="en-US" sz="2649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2628900"/>
            <a:ext cx="4414200" cy="9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Солнечно, пасмурно, ветрено или дождливо — погода всё время меняется. Облака состоят из крошечных капелек, а воздух, хоть и невидим, постоянно движется и влияет на всё вокруг нас.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поднимается в небо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236616" y="1250466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греет воду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лужи, реки, моря и влажную землю. От тепла вода постепенно превращается в пар. Этот пар уже не видно, хотя он всё ещё находится рядом с нами.
</a:t>
            </a:r>
            <a:endParaRPr lang="en-US" sz="1009" dirty="0"/>
          </a:p>
        </p:txBody>
      </p:sp>
      <p:sp>
        <p:nvSpPr>
          <p:cNvPr id="14" name="Text 3"/>
          <p:cNvSpPr txBox="1"/>
          <p:nvPr/>
        </p:nvSpPr>
        <p:spPr>
          <a:xfrm>
            <a:off x="1236616" y="1957241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 становится легче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вместе с ним пар поднимается выше. Он словно невидимый путешественник отправляется в небо, где становится всё прохладнее и спокойнее.
</a:t>
            </a:r>
            <a:endParaRPr lang="en-US" sz="1009" dirty="0"/>
          </a:p>
        </p:txBody>
      </p:sp>
      <p:sp>
        <p:nvSpPr>
          <p:cNvPr id="15" name="Text 4"/>
          <p:cNvSpPr txBox="1"/>
          <p:nvPr/>
        </p:nvSpPr>
        <p:spPr>
          <a:xfrm>
            <a:off x="1228557" y="26935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холоде появляются капли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 над землёй воздух холоднее. Там пар остывает и снова превращается в очень маленькие капельки воды. Сначала они такие крошечные, что почти не заметны.
</a:t>
            </a:r>
            <a:endParaRPr lang="en-US" sz="1009" dirty="0"/>
          </a:p>
        </p:txBody>
      </p:sp>
      <p:sp>
        <p:nvSpPr>
          <p:cNvPr id="16" name="Text 5"/>
          <p:cNvSpPr txBox="1"/>
          <p:nvPr/>
        </p:nvSpPr>
        <p:spPr>
          <a:xfrm>
            <a:off x="1236616" y="3429847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Капельки собираются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капли держатся рядом и постепенно собираются в одно место. Чем их больше, тем заметнее становится облако. Оно напоминает белую вату или серый пушистый ковёр.
</a:t>
            </a:r>
            <a:endParaRPr lang="en-US" sz="1009" dirty="0"/>
          </a:p>
        </p:txBody>
      </p:sp>
      <p:sp>
        <p:nvSpPr>
          <p:cNvPr id="17" name="Text 6"/>
          <p:cNvSpPr txBox="1"/>
          <p:nvPr/>
        </p:nvSpPr>
        <p:spPr>
          <a:xfrm>
            <a:off x="1236616" y="4166139"/>
            <a:ext cx="3714900" cy="61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может пролиться дождём
</a:t>
            </a:r>
            <a:pPr algn="l" indent="0" marL="0">
              <a:lnSpc>
                <a:spcPct val="115000"/>
              </a:lnSpc>
              <a:buNone/>
            </a:pPr>
            <a:r>
              <a:rPr lang="en-US" sz="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капелек становится слишком много, они растут и тяжелеют. Тогда облако уже не может их удерживать. Капли падают вниз, и начинается дождь.
</a:t>
            </a:r>
            <a:endParaRPr lang="en-US" sz="100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4"/>
            <a:ext cx="6036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облако
</a:t>
            </a:r>
            <a:endParaRPr lang="en-US" sz="35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9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Тёплый пар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нагревает воду, и она превращается в пар. Пар поднимается вверх вместе с тёплым воздухом, потому что он легче холодного.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21727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Воздух остывает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поднимается пар, тем холоднее становится вокруг. В прохладном воздухе он больше не остаётся невидимым и начинает превращаться в капельки.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58003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Облако растёт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капелек всё больше, облако становится плотнее и темнее. Тогда оно может вырасти настолько, что из него начнётся дождь.
</a:t>
            </a:r>
            <a:endParaRPr lang="en-US" sz="1500" dirty="0"/>
          </a:p>
        </p:txBody>
      </p:sp>
      <p:sp>
        <p:nvSpPr>
          <p:cNvPr id="12" name="Text 5"/>
          <p:cNvSpPr txBox="1"/>
          <p:nvPr/>
        </p:nvSpPr>
        <p:spPr>
          <a:xfrm>
            <a:off x="3986575" y="1738399"/>
            <a:ext cx="1594800" cy="13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Капельки собираются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Очень маленькие капли держатся рядом друг с другом. Когда их становится много, в небе появляется облако, похожее на мягкую вату.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капли воды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вода путешествует в природе.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капли падают вниз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они лёгкие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облаке капли воды очень маленькие и почти невесомые. Воздух может удерживать их высоко над землёй, как будто они тихо сидят на невидимой качели.
</a:t>
            </a:r>
            <a:endParaRPr lang="en-US" sz="1500" dirty="0"/>
          </a:p>
        </p:txBody>
      </p:sp>
      <p:sp>
        <p:nvSpPr>
          <p:cNvPr id="11" name="Text 3"/>
          <p:cNvSpPr txBox="1"/>
          <p:nvPr/>
        </p:nvSpPr>
        <p:spPr>
          <a:xfrm>
            <a:off x="2491213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они сливаются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Капельки сталкиваются друг с другом и соединяются. От этого они становятся крупнее и тяжелее. Маленькой капле легко летать, а большой уже трудно.
</a:t>
            </a:r>
            <a:endParaRPr lang="en-US" sz="1500" dirty="0"/>
          </a:p>
        </p:txBody>
      </p:sp>
      <p:sp>
        <p:nvSpPr>
          <p:cNvPr id="12" name="Text 4"/>
          <p:cNvSpPr txBox="1"/>
          <p:nvPr/>
        </p:nvSpPr>
        <p:spPr>
          <a:xfrm>
            <a:off x="4626625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Облако не справляется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капли вырастают, воздух уже не может держать их наверху. Они начинают опускаться вниз. Так облако решает: пора угощать землю дождём.
</a:t>
            </a:r>
            <a:endParaRPr lang="en-US" sz="1500" dirty="0"/>
          </a:p>
        </p:txBody>
      </p:sp>
      <p:sp>
        <p:nvSpPr>
          <p:cNvPr id="13" name="Text 5"/>
          <p:cNvSpPr txBox="1"/>
          <p:nvPr/>
        </p:nvSpPr>
        <p:spPr>
          <a:xfrm>
            <a:off x="6762038" y="1548725"/>
            <a:ext cx="20262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добирается до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Падая, капли становятся дождём. Он может быть слабым или сильным, но всегда возвращает воду туда, где она снова пригодится растениям, почве и рекам.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0405" y="1056050"/>
            <a:ext cx="2823089" cy="303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ветер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4345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 нагревается неравномерно
</a:t>
            </a:r>
            <a:pPr algn="l" indent="0" marL="0">
              <a:lnSpc>
                <a:spcPct val="10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 прогревает разные места по-разному. Где-то поверхность становится теплее, а где-то остаётся прохладной. Из-за этой разницы воздух начинает вести себя по-разному.
</a:t>
            </a:r>
            <a:endParaRPr lang="en-US" sz="153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866150"/>
            <a:ext cx="27045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легче холодного, поэтому он поднимается вверх. На его место сразу приходит более холодный воздух. Так воздух начинает двигаться, хотя мы его не видим.
</a:t>
            </a:r>
            <a:endParaRPr lang="en-US" sz="1581" dirty="0"/>
          </a:p>
        </p:txBody>
      </p:sp>
      <p:sp>
        <p:nvSpPr>
          <p:cNvPr id="13" name="Text 4"/>
          <p:cNvSpPr txBox="1"/>
          <p:nvPr/>
        </p:nvSpPr>
        <p:spPr>
          <a:xfrm>
            <a:off x="6272325" y="1434543"/>
            <a:ext cx="2393400" cy="27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воздуха и есть ветер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перемещается с одного места на другое, мы чувствуем ветер. Он может быть совсем тихим, как шёпот, или более заметным, если движение воздуха сильнее.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5800" y="363700"/>
            <a:ext cx="61803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ветер бывает слабым или сильным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5810" y="2359850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Разная скорость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воздух перемещается медленно, ветер ощущается как лёгкий и спокойный. Когда воздух движется быстрее, ветер становится сильнее и заметнее для людей, травы и деревьев.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90572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Открытое место или укрытие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открытом поле ветер почти ничто не останавливает, поэтому он чувствуется сильнее. Между домами, у стен и в лесу воздух встречает преграды и дует тише.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2531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Листья и ветки подсказывают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Слабый ветерок только шевелит траву и листья. Сильный ветер уже раскачивает ветки деревьев и заставляет одежду хлопать, как маленький барабанчик.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0060" y="2359225"/>
            <a:ext cx="1976929" cy="178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Погода тоже влияет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атмосфере много перемен, ветер становится порывистым. Он может то стихать, то усиливаться. Поэтому иногда на улице спокойно, а через минуту уже хочется крепче держать шапку.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ветер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движение воздуха возникает из-за нагрева Земли.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6036600" cy="48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перед дождём часто дует ветер
</a:t>
            </a:r>
            <a:endParaRPr lang="en-US" sz="2406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2542125" y="12051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Небо начинает меняться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дождём в воздухе появляются перемены. Облака становятся плотнее, а небо постепенно темнеет, как будто собирается надеть серую шляпу.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2125" y="2062688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Тёплый и холодный воздух встречаются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по температуре воздушные массы сталкиваются. Они словно спорят, кому идти дальше. Из-за этого воздух начинает двигаться активнее и быстрее.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542125" y="29203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Ветер усиливается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перемешивается, появляются более заметные порывы ветра. Он может качать ветки, гнать облака и напоминать: дождь уже недалеко.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542125" y="3777900"/>
            <a:ext cx="5428200" cy="72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Начинается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 облаках вырастают и падают вниз. Часто именно в этот момент ветер ещё немного помогает дождю добраться до земли. Потом всё снова успокаивается.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0900" y="1315775"/>
            <a:ext cx="3326100" cy="87375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516300" y="2431422"/>
            <a:ext cx="3310200" cy="87280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70900" y="3529297"/>
            <a:ext cx="3310200" cy="872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Гроза: дождь, ветер и гром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29932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Туча, которая загудела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городом собралась тёмная туча, и небо стало похожим на густую крышу. Внутри облака воздух закрутился, как в воронке, и вдруг вспыхнула молния. Через несколько секунд откликнулся гром, а ветер резко хлопнул по деревьям.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15201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Короткий, но яркий дождь
</a:t>
            </a:r>
            <a:pPr algn="l" indent="0" marL="0">
              <a:lnSpc>
                <a:spcPct val="100000"/>
              </a:lnSpc>
              <a:buNone/>
            </a:pPr>
            <a:r>
              <a:rPr lang="en-US" sz="14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Грозовой дождь часто начинается внезапно: сначала слышен гул, потом на землю падают крупные капли. Они стучат по крышам, листьям и подоконникам. Всё вокруг быстро темнеет, но ненадолго — гроза обычно проходит так же быстро, как приходит.
</a:t>
            </a:r>
            <a:endParaRPr lang="en-US" sz="1477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31076"/>
            <a:ext cx="5008200" cy="8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перед вспышкой
</a:t>
            </a:r>
            <a:pPr algn="l" indent="0" marL="0">
              <a:lnSpc>
                <a:spcPct val="100000"/>
              </a:lnSpc>
              <a:buNone/>
            </a:pPr>
            <a:r>
              <a:rPr lang="en-US" sz="17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грозой воздух будто не может усидеть на месте. Он толкает облака, гнёт траву и шуршит в ветках. От этого небо кажется живым и очень подвижным, а погода — немного строгой и очень шумной.
</a:t>
            </a:r>
            <a:endParaRPr lang="en-US" sz="172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встречаются тёплый и холодный воздух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поднимается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воздух нагревается, он становится легче и стремится вверх. Это освобождает место у поверхности земли, а погода начинает понемногу меняться.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 приходит следом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холодный и тяжёлый воздух движется туда, где стало пусто. Он как будто спешит занять свободное место, и из-за этого начинается движение воздушных масс.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облака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границе тёплого и холодного воздуха водяной пар быстро остывает. Так образуются облака, которые могут расти, темнеть и становиться похожими на грозные тучи.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становится переменчивой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разные воздушные потоки встречаются, ветер усиливается, небо быстро меняется, а затем может начаться дождь. Поэтому такая встреча часто означает смену погоды.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495030"/>
            <a:ext cx="700500" cy="5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2500" y="1430330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20737" y="1430330"/>
            <a:ext cx="462825" cy="673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переносит облака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2411206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Облака в пути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подхватывает облака и медленно или быстро переносит их по небу. Поэтому туча может появиться в одном месте, а дождь начнётся совсем в другом.
</a:t>
            </a:r>
            <a:endParaRPr lang="en-US" sz="1700" dirty="0"/>
          </a:p>
        </p:txBody>
      </p:sp>
      <p:sp>
        <p:nvSpPr>
          <p:cNvPr id="10" name="Text 3"/>
          <p:cNvSpPr txBox="1"/>
          <p:nvPr/>
        </p:nvSpPr>
        <p:spPr>
          <a:xfrm>
            <a:off x="327885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Невидимый толкатель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движется, и его движение не видно глазами, но хорошо заметно по облакам. Ветер словно аккуратный помощник, который всё время сдвигает их с места.
</a:t>
            </a:r>
            <a:endParaRPr lang="en-US" sz="1700" dirty="0"/>
          </a:p>
        </p:txBody>
      </p:sp>
      <p:sp>
        <p:nvSpPr>
          <p:cNvPr id="11" name="Text 4"/>
          <p:cNvSpPr txBox="1"/>
          <p:nvPr/>
        </p:nvSpPr>
        <p:spPr>
          <a:xfrm>
            <a:off x="6201900" y="2403250"/>
            <a:ext cx="2586300" cy="20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Влажный 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ветер приносит воздух, в котором много влаги. Тогда облака становятся плотнее, небо сереет быстрее, и кажется, что дождь вот-вот постучит по земле.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600" y="3171464"/>
            <a:ext cx="8381700" cy="151427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6690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дождь не начинается сразу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354925" y="19708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слишком малы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облаке капельки воды сначала такие крошечные, что их легко удерживает воздух. Они долго висят высоко в небе и не спешат падать вниз.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222392" y="1981677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растут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капелек становится больше, они сталкиваются и сливаются. После этого каждая капля становится тяжелее, и воздух уже не может держать её так легко.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089857" y="1961552"/>
            <a:ext cx="2646900" cy="100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Став слишком тяжёлыми, капли падают на землю. Облако словно решает вылить накопленную воду сразу, и тогда начинается дождь, иногда очень быстро.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5800" y="1535343"/>
            <a:ext cx="8381100" cy="2904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5800" y="516075"/>
            <a:ext cx="58917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происходит с дождевой водой на земле
</a:t>
            </a:r>
            <a:endParaRPr lang="en-US" sz="2108" dirty="0"/>
          </a:p>
        </p:txBody>
      </p:sp>
      <p:sp>
        <p:nvSpPr>
          <p:cNvPr id="7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55800" y="1023131"/>
            <a:ext cx="5891700" cy="2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воды после дождя и её возвращение в круговорот.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813" y="1495864"/>
            <a:ext cx="657000" cy="58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48895" y="1525064"/>
            <a:ext cx="657000" cy="525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953" y="1451264"/>
            <a:ext cx="589050" cy="673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39061" y="1525064"/>
            <a:ext cx="657000" cy="525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16075"/>
            <a:ext cx="5938800" cy="5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ветер чувствуется в разных местах
</a:t>
            </a:r>
            <a:endParaRPr lang="en-US" sz="2375" dirty="0"/>
          </a:p>
        </p:txBody>
      </p:sp>
      <p:sp>
        <p:nvSpPr>
          <p:cNvPr id="9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5800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воды ветер часто ощущается сильнее, потому что суша и море нагреваются по-разному. Воздух там свободно движется и быстрее касается лица.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548895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домов ветер может ослабевать и менять направление. Здания словно прячут его, поэтому на улице иногда дует рывками, а не ровно.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4743978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лесу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Деревья задерживают воздушные потоки, и ветер в лесу становится тише. Листья всё же шуршат, но сильные порывы чувствуются не так заметно.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6939061" y="2403564"/>
            <a:ext cx="1847100" cy="209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силе и теплу
</a:t>
            </a:r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бывает прохладным, тёплым, тихим или очень сильным. Иногда он только гладит траву, а иногда так старается, что качает ветки деревьев.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4825" y="1348500"/>
            <a:ext cx="5742000" cy="925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4825" y="2450761"/>
            <a:ext cx="5742000" cy="925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84825" y="3553011"/>
            <a:ext cx="5742000" cy="92522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516075"/>
            <a:ext cx="8381100" cy="60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меняется в разные времена года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1347974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Летнее тепло и пар
</a:t>
            </a:r>
            <a:pPr algn="l" indent="0" marL="0">
              <a:lnSpc>
                <a:spcPct val="100000"/>
              </a:lnSpc>
              <a:buNone/>
            </a:pPr>
            <a:r>
              <a:rPr lang="en-US" sz="6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солнце греет особенно щедро, и вода в лужах, реках и на земле быстрее превращается в пар. Чем больше тепла, тем активнее вода поднимается в небо. Поэтому тёплые летние дни помогают круговороту воды идти быстрее.
</a:t>
            </a:r>
            <a:endParaRPr lang="en-US" sz="1281" dirty="0"/>
          </a:p>
        </p:txBody>
      </p:sp>
      <p:sp>
        <p:nvSpPr>
          <p:cNvPr id="10" name="Text 3"/>
          <p:cNvSpPr txBox="1"/>
          <p:nvPr/>
        </p:nvSpPr>
        <p:spPr>
          <a:xfrm>
            <a:off x="355800" y="245023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и весной всё меняется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6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 осенью погода любит сюрпризы: утром может быть тихо, а днём уже дует ветер и собираются тучи. Воздух часто встречается разной температуры, поэтому дождь приходит чаще и небо меняется очень быстро.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355800" y="3552485"/>
            <a:ext cx="2153400" cy="9262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дождь и снег
</a:t>
            </a:r>
            <a:pPr algn="l" indent="0" marL="0">
              <a:lnSpc>
                <a:spcPct val="100000"/>
              </a:lnSpc>
              <a:buNone/>
            </a:pPr>
            <a:r>
              <a:rPr lang="en-US" sz="6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Зимой воздух бывает настолько холодным, что капли не остаются дождём. Тогда вода в облаках превращается в снежинки и падает мягкими белыми хлопьями. Зимнее небо тоже умеет удивлять, только делает это без громкого шума.
</a:t>
            </a:r>
            <a:endParaRPr lang="en-US" sz="12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16700" y="1231112"/>
            <a:ext cx="2704500" cy="2696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5800" y="363700"/>
            <a:ext cx="6355200" cy="5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дождь и ветер полезны природе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55800" y="15487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поит растения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помогает цветам, траве и деревьям получать воду, без которой они не могут расти. После хорошего дождя листья выглядят бодрее, а земля не пересыхает.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55800" y="2980325"/>
            <a:ext cx="26244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наполняет водоёмы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Дождевая вода попадает в лужи, ручьи, реки и озёра. Так у животных и растений появляется запас влаги, который очень нужен им в разные сезоны.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6093350" y="15487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разносит семена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семена могут улетать далеко от растения-родителя. Благодаря этому новые растения появляются в разных местах, и природа постепенно обновляется.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6093350" y="2980325"/>
            <a:ext cx="2445300" cy="13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переносит пыльцу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многих растений ветер помогает переносить пыльцу с одного цветка на другой. Это помогает растениям размножаться, даже если рядом нет насекомых.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6637" y="1308500"/>
            <a:ext cx="2779075" cy="3011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428050" y="4578600"/>
            <a:ext cx="308700" cy="27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355800" y="363700"/>
            <a:ext cx="57237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заметить самому
</a:t>
            </a:r>
            <a:endParaRPr lang="en-US" sz="2400" dirty="0"/>
          </a:p>
        </p:txBody>
      </p:sp>
      <p:sp>
        <p:nvSpPr>
          <p:cNvPr id="12" name="Text 2"/>
          <p:cNvSpPr txBox="1"/>
          <p:nvPr/>
        </p:nvSpPr>
        <p:spPr>
          <a:xfrm>
            <a:off x="1403657" y="1256092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небо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тучи становятся тёмными и низкими, а небо быстро хмурится, дождь может быть уже близко. Такие облака часто выглядят особенно плотными и серьёзными.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1403657" y="2096906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Прислушайся к ветру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ветер усиливается, листья начинают шуршать громче, а ветки качаются заметнее. Это хороший признак того, что погода меняется прямо сейчас.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1394069" y="2972841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Заметь следы дождя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дождя на асфальте остаются лужи, а на траве блестят капли. Земля пахнет свежо и мокро, словно только что умылась.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1403657" y="3848790"/>
            <a:ext cx="44196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 вокруг себя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без термометра можно понять погоду по простым признакам. Трава, деревья, тучи и лужи подсказывают нам, что происходит с воздухом.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6138" y="1306500"/>
            <a:ext cx="5591700" cy="78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дождь и ветер — друзья погоды
</a:t>
            </a:r>
            <a:endParaRPr lang="en-US" sz="3078" dirty="0"/>
          </a:p>
        </p:txBody>
      </p:sp>
      <p:sp>
        <p:nvSpPr>
          <p:cNvPr id="5" name="Text 1"/>
          <p:cNvSpPr txBox="1"/>
          <p:nvPr/>
        </p:nvSpPr>
        <p:spPr>
          <a:xfrm>
            <a:off x="1776150" y="2515140"/>
            <a:ext cx="5591700" cy="13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возвращает на землю воду, а ветер двигает воздух и облака. Вместе они помогают природе меняться, а нам — каждый раз с интересом смотреть в небо.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2026-05-25T18:15:25Z</dcterms:created>
  <dcterms:modified xsi:type="dcterms:W3CDTF">2026-05-25T18:15:25Z</dcterms:modified>
</cp:coreProperties>
</file>