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Империалистическая война: Европа накануне катастрофы
</a:t>
            </a:r>
            <a:endParaRPr lang="en-US" sz="2716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соперничество держав привело мир к войне?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Первая мировая война называется империалистической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причины скрывались в борьбе держав за колонии, рынки, сырьё и влияние. К 1914 году соперничество в Европе достигло такого уровня, что любой кризис мог стать искрой для большой войны.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войны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раздел мира
</a:t>
            </a:r>
            <a:pPr algn="l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 века самые богатые территории уже были заняты, и державы всё острее спорили за новые колонии, сырьё и рынки сбыта. Это усиливало недоверие и подталкивало к конфликту.
</a:t>
            </a:r>
            <a:endParaRPr lang="en-US" sz="1264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страны наращивали армии и строили современные флоты, особенно дредноуты. Военные бюджеты росли, потому что правительства готовились не к миру, а к возможной большой войне.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союзов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объединялись в блоки, рассчитывая на поддержку союзников в случае опасности. Но такая система делала конфликт опаснее: спор между двумя странами мог втянуть в войну целый континент.
</a:t>
            </a:r>
            <a:endParaRPr lang="en-US" sz="1210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
</a:t>
            </a:r>
            <a:pPr algn="l" indent="0" marL="0">
              <a:lnSpc>
                <a:spcPct val="100000"/>
              </a:lnSpc>
              <a:buNone/>
            </a:pPr>
            <a:r>
              <a:rPr lang="en-US" sz="5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народы хотели усилить своё государство или получить собственную независимость. Особенно напряжённой была ситуация на Балканах, где интересы великих держав сталкивались с местными национальными движениями.
</a:t>
            </a:r>
            <a:endParaRPr lang="en-US" sz="1148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между державами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стремилась укрепить своё положение в мире, Франция не забывала о потере Эльзаса и Лотарингии, а Россия и Австро-Венгрия соперничали за влияние на Балканах.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перед 1914 годом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блока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1914 году Европа разделилась на Тройственный союз и Антанту. Эти блоки создавали ощущение прочности, но на деле делали международную обстановку гораздо более опасной.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как очаг напряжённости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остро сталкивались интересы Австро-Венгрии, России и Сербии. Любой спор на Балканах легко перерастал в крупный международный кризис.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карта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Владения европейских держав в Африке и Азии показывали, насколько далеко распространилось их соперничество. Колонии приносили сырьё, прибыль и престиж.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готовность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Армии и флоты были рассчитаны на быстрые решения силой. Поэтому дипломаты всё чаще говорили языком угроз, а не компромиссов.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перед войной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войны бюджеты на армию и флот стали огромными. Дредноуты и мобилизационные планы показывали, что страны готовились к столкновению заранее.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расходов особенно заметен у Германии и Великобритании: морское соперничество превратило перевооружение в постоянную гонку.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обзоры военных расходов ведущих держав Европы к 1914 году; данные приведены в учебно-обобщённом виде.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7818" y="1406675"/>
            <a:ext cx="398311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державы и их интересы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чего хотели ведущие государства накануне войны, и почему их интересы постоянно сталкивались.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державы были свои цели, но почти все они требовали расширения влияния. Это делало мир очень хрупким.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материалы о международных отношениях в Европе накануне Первой мировой войны.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сараевское убийство стало началом мировой войны
</a:t>
            </a:r>
            <a:endParaRPr lang="en-US" sz="218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по материалам истории начала Первой мировой войны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месяцы войны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1914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войска через Бельгию двинулись к Парижу, рассчитывая на быструю победу. Но сопротивление союзников оказалось сильнее, чем ожидалось.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1914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реке Марне наступление Германии было остановлено. После этого стало ясно, что война не завершится за несколько недель.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 год на Востоке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потерпела тяжёлые поражения под Танненбергом и Мазурскими озёрами. Фронт быстро показал, что конфликт станет затяжным и очень дорогим.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4435" y="1147289"/>
            <a:ext cx="2502930" cy="206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Грязь, сырость и проволока
</a:t>
            </a:r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Западном фронте перед солдатами тянулись бесконечные окопы, колючая проволока и воронки от снарядов. Земля превращалась в вязкую грязь, а каждый выход из укрытия мог стать последним. Жизнь зависела от погоды, удачи и секундной ошибки.
</a:t>
            </a:r>
            <a:endParaRPr lang="en-US" sz="137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под обстрелом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Артиллерия могла бить часами, не давая ни спать, ни поднять голову. Солдаты жили в постоянном напряжении, недосыпали и часто почти не видели дневного света. Даже короткая тишина казалась редкой передышкой.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 пределе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Плохое питание, болезни и усталость разрушали силы не хуже пуль. Многие бойцы переживали сильное нервное истощение, потому что война требовала от человека слишком многого и слишком долго.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Окопная война и жизнь солдат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 разрушения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каждой цифрой стоят погибшие, раненые и пропавшие без вести люди, а также разрушенные города и семьи, лишённые будущего.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были огромными у всех основных участников войны. Это показывает, насколько разрушительным стал конфликт даже для самых сильных государств.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исторические оценки военных потерь Первой мировой войны (учебные и справочные источники, округление до десятых).
</a:t>
            </a:r>
            <a:endParaRPr lang="en-US" sz="98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27633"/>
            <a:ext cx="221100" cy="19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29833"/>
            <a:ext cx="221100" cy="1965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оружие и новые опасности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Пулемёты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Пулемёты резко увеличили плотность огня и сделали атаки пехоты почти самоубийственными. Даже хорошо подготовленные солдаты нередко попадали под шквальный обстрел уже на открытом участке поля боя.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артиллерия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орудия били по окопам на огромной дистанции и разрушали укрепления целыми участками. Артиллерийские удары часто наносили больше потерь, чем рукопашные схватки и винтовочный огонь.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Отравляющие газы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Хлорный газ впервые массово применили в 1915 году, и он стал символом новой жестокости войны. Противогазы спасали не всегда, а газовая атака вызывала панику и тяжёлые ожоги дыхательных путей.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Танки и самолёты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Танки помогали преодолевать проволочные заграждения, а самолёты сначала вели разведку, затем начали бомбить позиции противника. Эти новинки показали, что война быстро становится технически сложнее и опаснее.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561" y="1531950"/>
            <a:ext cx="5903779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тылу во время войны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тыле стран Европы в годы Первой мировой войны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война изменила повседневную жизнь людей в городах и сёлах.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заставила экономику работать на фронт, поэтому обычная жизнь стала зависеть от нормирования, перебоев снабжения и мобилизации труда.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станков военных заводов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цехах женщины собирали снаряды, шили форму и проверяли боеприпасы. Их работа была тяжёлой и опасной, но без неё армии не получили бы нужное снабжение в нужный срок.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госпиталях и санитарных поездах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женщины ухаживали за ранеными, меняли перевязки и помогали врачам. Они работали днём и ночью, поддерживая солдат не только лечением, но и заботой, которая помогала пережить боль и страх.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полях и на транспорте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мужчины ушли на фронт, женщины сели за руль трамваев, работали на железной дороге и выходили в поле. Так они сохраняли работу городов и деревень, хотя раньше это считалось редкостью.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женщины поддерживали страну и фронт
</a:t>
            </a:r>
            <a:endParaRPr lang="en-US" sz="27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год: перелом в ходе войны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революций и вступления США в войну изменил баланс сил быстрее, чем ожидали современники.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1917 году кризис нарастал сразу на фронтах и в тылу, поэтому инициатива постепенно перешла к Антанте.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1917 года: революции в России и вступление США в войну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России к выходу из войны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606575" y="3438442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1917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усилились перебои с продовольствием, забастовки и недовольство войной. Монархия потеряла опору, а власть стала быстро слабеть.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15438" y="2610000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1917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прихода к власти большевики объявили курс на мир. Для страны, уставшей от потерь и разрухи, это стало самым важным политическим решением.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18450" y="1669950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 марта 1918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Брест-Литовске был подписан мирный договор. Россия вышла из войны, уступив значительные территории, чтобы прекратить участие в затяжном конфликте.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победили Антанта и США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Центральных держав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1918 году Германия и её союзники испытывали нехватку людей, топлива и продовольствия. Долгая война подорвала их экономику и ослабила способность продолжать боевые действия.
</a:t>
            </a:r>
            <a:endParaRPr lang="en-US" sz="1143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блокада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флот ограничивал поставки в Германию, поэтому в стране ухудшалось снабжение сырьём и продуктами. Это усиливало усталость населения и снижало возможности армии.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США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Соединённых Штатов принесло свежие войска, кредиты и мощные заводы, которые работали на союзников. Это заметно усилило ресурсы Антанты.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Наступление союзников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1918 года союзные армии перешли в решительное наступление. Германия потеряла инициативу и была вынуждена просить перемирие.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завершению войны и мирным договорам
</a:t>
            </a:r>
            <a:endParaRPr lang="en-US" sz="2552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перемирие привело к переговорам и послевоенному устройству Европы.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войны для Европы и мира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война изменила политическую карту, экономику и жизнь миллионов людей.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не только разрушила старые державы, но и оставила после себя новые границы, нерешённые противоречия и долгую политическую нестабильность.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Первой мировой войны, 1918–1919 годы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империалистической войны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соперничества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колонии, рынки и влияние может выйти из-под контроля и привести к большой войне. Соперники часто начинают с давления, а заканчивают катастрофой для миллионов людей.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союзов и конфликтов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могут сдерживать противника, но могут и втянуть в войну сразу несколько стран. Национальная вражда и взаимные обещания сделали кризис 1914 года особенно опасным.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гонки вооружений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государство тратит на оружие, тем сильнее растёт недоверие между странами. Военная мощь не гарантирует безопасность, если напряжение постоянно увеличивается.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102844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мира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Первой мировой войны показал, что переговоры и сотрудничество важнее, чем стремление решить спор силой. Это главный исторический урок для последующих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Война, которая изменила мир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началась как столкновение империй за власть и ресурсы, а закончилась крушением старого порядка. Её урок прост: соперничество держав без сдерживания ведёт к огромной трагедии.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2026-06-01T04:48:12Z</dcterms:created>
  <dcterms:modified xsi:type="dcterms:W3CDTF">2026-06-01T04:48:12Z</dcterms:modified>
</cp:coreProperties>
</file>