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Коршунов. «Дом в Черёмушках»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нового дома, двора и первых открытий в Черёмушках.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Коршунов и его рассказ о Черёмушках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 Коршунов писал для детей просто и понятно — о школе, семье, дворе и повседневной жизни. В этом отрывке он показывает Москву, где новые дома становятся частью детства.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Черёмушки были одним из новых районов столицы, где быстро росли многоэтажные дома и появлялись просторные дворы.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домов устраивали дорожки, скамейки и площадки, поэтому детям было где играть, бегать и знакомиться с соседями.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этот район кажется современным и немного необычным: всё вокруг новое, шумное и полное любопытных деталей.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Черёмушки — новый район Москвы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большой общий мир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дом воспринимается не только как здание, но и как место, где переплетаются жизни многих людей. Здесь слышны шаги, голоса, хлопают двери и светятся окна.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дом напоминает большую дружную семью: у каждого свой характер и свои дела, но всех объединяют один подъезд, один двор и общее пространство жизни.
</a:t>
            </a:r>
            <a:endParaRPr lang="en-US" sz="10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3978"/>
            <a:ext cx="275400" cy="24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949" y="2273975"/>
            <a:ext cx="275400" cy="2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главный герой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внимательно смотрит по сторонам и замечает то, что другие могли бы не увидеть: окна, подъезд, людей и движение во дворе.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интересно, как устроен дом, кто в нём живёт и что происходит за каждой дверью. Обычное здание становится для него почти загадкой.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мелочь вызывает у героя живой интерес. Благодаря этому даже простой день кажется ему новым, занятным и немного волшебным.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живут самые разные люди, и каждый по-своему заметен. Один говорит строго, другой отвечает мягко, третий торопится по своим делам.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кажется шумным и весёлым, а кто-то — спокойным и серьёзным. Но все они соседствуют рядом и понемногу привыкают друг к другу.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разнообразие характеров делает дом живым. В нём нет скучной одинаковости, зато есть движение, разговоры и маленькие человеческие истории.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 одном доме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видит: большой дом — это не только стены, но и люди, которые каждый день делят между собой одно пространство.
</a:t>
            </a:r>
            <a:endParaRPr lang="en-US" sz="9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всё происходит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 рассказе становится местом встреч и игр. Здесь видны дорожки, скамейки, деревья, а рядом — дети, которым всегда есть чем заняться.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во дворе особенно заметна городская жизнь: кто-то зовёт товарища, кто-то бежит мимо, а кто-то просто смотрит в окна и слушает разговоры.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читать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знакомые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сразу встречаются простые и понятные слова: дом, двор, окно, подъезд. Они помогают быстро представить место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понятные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 порядку: герой смотрит, замечает, удивляется и делает выводы. Из-за этого текст легко следить шаг за шагом.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ясная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чёткое представление о доме, дворе и соседях. Ничего лишнего, только близкая и понятная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моменты появляются не из-за шуток, а из-за того, как по-разному ведут себя люди. Это делает сценки живыми и очень узнаваемыми.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в рассказе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иногда замечает что-то неожиданное и смотрит на обычные вещи с улыбкой. Его наблюдения звучат искренне и по-детски точно.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рассказе добрый и мягкий: он никого не обижает, а только добавляет тепла, уюта и дружелюбия всей истории.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делают картину живой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Подъезд, где слышна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подъезда всегда что-то происходит: кто-то входит, кто-то выходит, кто-то здоровается с соседями. Такие короткие моменты создают ощущение настоящего дома. Даже лестница и двери будто рассказывают свою маленькую историю.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свет и вечерний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окнах зажигается свет, дом выглядит тёплым и живым. Во дворе уже тихо, но из подъезда всё ещё доносятся шаги и голоса. Эта простая картина легко помогает представить новый район Москвы.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дом становится для героя источником любопытства, удивления и радости: за обычными окнами и дверями он замечает целую жизнь.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М. Коршунова «Дом в Черёмушках»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дом сразу превращается в целый мир наблюдений и открытий
</a:t>
            </a:r>
            <a:endParaRPr lang="en-US" sz="248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рассказе начинается с простого внимания: кто-то здоровается, кто-то отвечает, кто-то замечает другого во дворе. Из таких мелочей возникает доверие и теплая связь между людьми.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добрые отношения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живут рядом, поэтому им важно не мешать друг другу и уметь считаться с соседями. Когда каждый ведёт себя по-доброму, в доме становится спокойнее и уютнее.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хорошие отношения не появляются сразу. Они складываются из разговоров, взаимной помощи и маленьких знаков участия, которые делают большой дом похожим на дружную семью.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 городского детства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ещё тихо, но уже слышны шаги, голоса и хлопанье дверей. Ребёнок смотрит на новый дом и словно знакомится с ним заново. Каждое окно кажется загадкой, а каждый сосед — новой историей.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рядом с подъездом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бегают по дорожкам, прячутся за углом дома и переговариваются через двор. Новые здания для них не только стены, но и удобное место для игр, встреч и коротких разговоров. Городское детство начинается прямо здесь, у подъезда.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район становится своим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необычным: высокий дом, незнакомые окна, чужие голоса. Но постепенно двор, дорожки и деревья становятся привычными. Так новое место превращается в родное, а обычный день — в маленькое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«дом», «этаж» и «подъезд» сразу рисуют высокий новый дом, в котором живут многие семьи. По ним легко представить, как заселялся большой район.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эпоху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«двор», «улица» и «дорожка» показывают пространство вокруг дома. Это не только здание, но и место игр, встреч и первых самостоятельных прогулок детей.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«окна», «дверь» и «лестница» делают картину живой и очень конкретной. Читатель будто сам проходит по дому и заглядывает в его повседневную жизнь.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помогает почувствовать время, когда новые кварталы Москвы только наполнялись жильцами. Через простые слова видно, как рождалась обычная городская жизнь.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875" y="1797831"/>
            <a:ext cx="2302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характеры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 просто смотрит вокруг, а замечает, как устроен дом и кто живёт рядом. По этому видно любознательного и внимательного ребёнка.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всё время спешат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есть люди, которым некогда стоять на месте. Их торопливость делает картину живой и показывает привычный ритм большого дома.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разговаривать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герои говорят громко и охотно, другие отвечают коротко. По манере речи читатель понимает, кто общительный, а кто более сдержанный.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часто говорит о человеке больше, чем длинный рассказ. Когда кто-то помогает другому, в доме сразу чувствуется уважение и забота.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 большого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звучит как живое место: кто-то идёт по лестнице, где-то хлопает дверь, в окнах загорается свет. Эти детали создают ощущение движения и уюта.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шум, в доме нет холодности. Люди здесь живут рядом, а значит, каждый день наполнен маленькими событиями, знакомыми голосами и общей жизнью.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интересным может стать даже самый обычный дом, если смотреть на него внимательно. Важно не здание само по себе, а жизнь людей внутри него.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дом объединяет разных жильцов, и именно их разговоры, привычки и поступки создают его характер. Так из множества мелких деталей рождается ощущение настоящего места.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замечать простые радости: новый двор, знакомых соседей, тихие и шумные мгновения. Из таких вещей и складывается тёплая, почти домашняя память о детстве.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504910"/>
            <a:ext cx="242100" cy="193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близка детям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узнают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мир с любопытством, как настоящий ребёнок-исследователь. Младшим школьникам легко понять его удивление и интерес к новому месту.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место игре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можно бегать, наблюдать, разговаривать и придумывать свои занятия. Такой фон делает текст живым и напоминает собственные детские прогулки.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дом, двор, подъезд и улица — всё то, что дети видят каждый день. Поэтому история сразу кажется понятной и близкой.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и доброе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не пугает и не усложняет жизнь. В нём есть дружелюбие, немного юмора и ощущение, что новое место обязательно станет своим.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увидеть рассказ точнее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место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Черёмушки в рассказе — это новый московский район с высокими домами, двором и дорожками между ними. Когда читатель представляет это пространство, события становятся понятнее, а жизнь героев — нагляднее и ближе.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прислушиваемся к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только дома, но и то, как ведут себя жильцы. Одни разговаривают, другие спешат, третьи наблюдают из окна или с двора — так новый район начинает звучать по-настоящему живо.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становится родным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М. Коршунова обычный дом раскрывается как целый мир людей, голосов и открытий. Через доброту, внимание и простые радости Черёмушки становятся почти родными.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2026-05-23T23:39:59Z</dcterms:created>
  <dcterms:modified xsi:type="dcterms:W3CDTF">2026-05-23T23:39:59Z</dcterms:modified>
</cp:coreProperties>
</file>