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в литературе: мечта, страх и нравственный выбор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проверяет человека: что он сохранит, а что потеряет?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бессмертие постоянно возвращается в литературе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миф, религию, философию и фантастику, потому что через неё литература ставит самые трудные вопросы: можно ли победить смерть без нравственной цены и что остаётся от личности, если время перестаёт её ограничивать.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в мифах, легендах и ранних литературных сюжетах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античных мифах бессмертие принадлежит богам, а человеку доступно лишь косвенно — через подвиг, наказание или особую милость. Поэтому вечность сразу становится пределом, а не нормой.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Прометея, Геракла, Тантала и Сизифа показывают, что тема бессмертия связана не только с мечтой о вечной жизни, но и с испытанием силы, гордости и терпения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и средневековых текстах важнее всего уже не тело, а душа: литература ранних эпох отделяет духовную вечность от физического существования и тем самым задаёт будущие споры о смысле жизни после смерти.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бессмертия в литературе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различает телесное бессмертие, бессмертие души и бессмертие через память, слово и творчество. Эти формы по-разному отвечают на вопрос, что именно может пережить смерть.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Платоновская традиция связывает вечность с душой, истиной и стремлением к высшему знанию. В таком понимании бессмертие относится не к биологии, а к духовному опыту человека.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литература подчёркивает ценность конечности: именно ограниченность времени делает поступок значимым, а выбор — ответственным. Без конца жизнь легко теряет напряжение и смысл.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бессмертие оказывается не наградой, а тяжёлым испытанием. Бесконечная жизнь способна обесценить чувства, привычки и даже саму личность, если исчезает мерка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87" y="1249087"/>
            <a:ext cx="223425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смерть как художественный конфликт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Неумолимое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в литературе напоминает, что красота, сила и власть не могут быть постоянными. Герой сталкивается не только с увяданием тела, но и с разрушением привычной опоры в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родных и друзей делает одиночество особенно острым. Через эту утрату персонаж по-настоящему понимает цену времени, которое нельзя вернуть и нельзя остановить.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сохранить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стремятся удержать молодость, любовь или влияние, но именно это стремление оборачивается поражением. Время оказывается сильнее любой человеческой воли, если она противостоит естественному ходу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молодость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драматичен конфликт у героев, которые хотят сохранить не только тело, но и вдохновение. Литература показывает: физическая молодость не гарантирует внутренней цельности и духовной зрелости.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бессмертия в литературных эпохах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литературы меняется не только сюжет, но и сам вопрос о вечной жизни: от религиозной надежды — к проблеме цены и последствий.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литература к современности, тем сильнее её интересует не сама вечность, а её влияние на личность и мораль.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эпохам: античность, Средневековье, XIX век, XX–XXI века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Крионика и научная мечта о продлении жизни в фантастике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замороженном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фантастических сюжетах крионика часто выглядит как обещание второго шанса: герой надеется, что наука однажды победит смерть. Но вместе с надеждой возникает тревога — проснётся ли он в том же мире и останется ли собой после разрыва времени?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 чужая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переживший заморозку, нередко оказывается в мире, где исчезли привычные связи, язык и нормы. Такой образ помогает показать не только техническую мечту, но и человеческую растерянность перед утратой прошлого.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вместо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крионики объединяет научную фантастику и философию: может ли технология подарить бессмертие, если за ней стоит риск утраты личности? Литература обычно отвечает на этот вопрос осторожно и не даёт простого утешения.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бессмертия в литературе и их художественный смысл
</a:t>
            </a:r>
            <a:endParaRPr lang="en-US" sz="216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форма бессмертия в литературе связана не только с надеждой, но и с внутренним конфликтом.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почти всегда показывает: бессмертие важно не само по себе, а тем, что оно требует жертвы и меняет человеческий опыт.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текстам о бессмертии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органов, тело как механизм и идея преодоления смерти
</a:t>
            </a:r>
            <a:endParaRPr lang="en-US" sz="2128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начинает восприниматься как хрупкая и уязвимая система. Литература подчёркивает страх перед распадом личности и перед тем, что человек может быть сведён только к оболочке.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замены органов и биотехнологического усовершенствования переводит старый страх в новый контекст. Теперь вопрос звучит иначе: если тело можно исправить, что станет с памятью и совестью?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образы механического, искусственно собранного тела. Такая метафора усиливает тревогу: попытка победить смерть через технику может превратить человека в объект вмешательства.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обновление всё чаще изображается как неполное решение. Даже при новых органах и технологиях остаются ответственность, чувство вины и необходимость сохранять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образ человека будущего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как пространство надежды и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связывает бессмертие с генетикой, клонированием и замедлением старения. Но улучшение тела ещё не означает сохранение внутреннего мира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Двойник, омоложение и вопрос 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двойнике и эксперименте ставят более острый вопрос: если можно воспроизвести внешние признаки личности, можно ли повторить характер, свободу воли и моральный выбор?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трагедии бессмертия в художественных сюжетах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бесконечная жизнь усиливает не только опыт, но и внутренний разлад героя, лишая его привычных опор и границ.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жизнь, тем острее в сюжете проявляются одиночество, моральный кризис и утрата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художественной литературы о бессмертии; аналитическая классификация, 2025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героя, стремящегося к бессмертию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типичного литературного сюжета о попытке избежать смерти.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запись поведения, тем острее вопрос: перед нами продолжение человека или только его точная, но безжизненная модель.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темы цифрового бессмертия; обобщение сюжетов научной фантастики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цифрового сохранения личности в литературе обычно сводятся к архиву, программе и искусственному интеллекту.
</a:t>
            </a:r>
            <a:endParaRPr lang="en-US" sz="19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бессмертия в русской литературе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связывает бессмертие не только с великими именами, но и с нравственным следом обычного человека. Добро, труд, ответственность и участие в судьбе других сохраняют человека в памяти поколений.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слово: текст, рассказ, стихотворение или воспоминание становятся пространством, где личность продолжает жить после физической смерти. Поэтому память в литературе — это не архив фактов, а форма духовного присутствия.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бессмертие доступным каждому: оно не зависит от власти, богатства или славы. Человек остаётся в истории, если его жизнь изменила других и стала частью общего культурного опыта.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бессмертия оценивается в литературе и читательском восприятии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важны не технические детали, а то, как бессмертие меняет чувство времени, любви и личной ответственности.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отклики вызывают страх потери человеческой меры и вопрос о цене вечной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восприятия темы бессмертия; аналитическая оценка, 2025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проблемы бессмертия в художественных произведениях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почти всегда оказывается привилегией немногих, поэтому литература показывает его связь с неравенством, властью и недоступностью для большинства людей.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ставят вопрос о праве науки вмешиваться в природу человека: допустимо ли продлевать жизнь любой ценой, если при этом меняются личность и свобода воли.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сюжетах эксперимент с вечностью разрушает естественный порядок, делает жизнь бесконечно отложенной и превращает героя в объект чужого контроля.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конфликт — между человеческим достоинством и соблазном абсолютного продления жизни: литература предупреждает, что без нравственных ограничений это ведёт к духовной пустоте.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в русской и мировой литературе: ключевые произведения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«Фауст»: цена знания и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Гёте стремление выйти за пределы обычной человеческой жизни связано с жаждой полноты опыта. Но путь к бессмертию оказывается опасным: за обещание превосходства герой платит внутренним разладом и нравственным риском.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«Портрет Дориана Грея»: молодость без срока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Оскара Уайльда вечная красота становится ловушкой, потому что лицо героя остаётся юным, а его нравственное падение переносится в портрет. Внешнее бессмертие оборачивается распадом личности и утратой связи с совестью.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память сильнее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вечность не сводится к физическому существованию: важнее оказывается право на покой, любовь и сохранение подлинного слова. Роман показывает, что духовная правда переживает время и остаётся в памяти читателя.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«Дракула» и фантастика: бессмертие как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Брэма Стокера и многих фантастических текстах вечная жизнь связана с отчуждением, страхом и утратой человеческих связей. Бессмертный персонаж часто превращается в фигуру угрозы, а не победителя смерти.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 и против бессмертия в литературном анализе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литературные герои ценят вечность за возможности, но боятся её последствий для личности и отношений.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чаще убеждают: бессмертие полезно только тогда, когда не разрушает личность, смысл и нравственный выбор.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образов бессмертия; обобщение, 2025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750" y="3001300"/>
            <a:ext cx="23445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однажды созданное, продолжает жить в чтении и интерпретациях. Литературный текст становится реальной формой культурного бессмертия, потому что сохраняет голос автора для новых поколений.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Поступки, идеи и нравственный пример человека могут долго воздействовать на других. Именно поэтому память в литературе понимается как подлинное продолжение жизни, а не как фантазия.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речи, привычек и образа поведения в программу остаётся метафорой личности. Даже при точном повторении данных возникает вопрос, есть ли за ними живое сознание.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бессмертие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остановка старения или бесконечное существование тела в литературе чаще служат условным образом. Такие сюжеты помогают проверить, выдержит ли человек вечность без внутренней опоры.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связано с идеей бессмертия реально, а что остаётся метафорой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как вечная литературная тема и проверка человеческой личности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бессмертие становится ценностью только тогда, когда не уничтожает совесть, любовь и память. Вне нравственного содержания вечная жизнь превращается в тяжёлое испытание.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2026-05-23T14:48:24Z</dcterms:created>
  <dcterms:modified xsi:type="dcterms:W3CDTF">2026-05-23T14:48:24Z</dcterms:modified>
</cp:coreProperties>
</file>