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биосферы: основные понятия и ключевые темы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всю жизнь и её связь с окружающей природой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биосферы: история и современность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предложен в XIX веке, а В.И. Вернадский расширил его значение, определив биосферу как область жизни, включая воздух, воду и почву. Сегодня это комплекс живых организмов и среды их обитания, обеспечивающий устойчивость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толщина биосферы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верхние слои атмосферы приблизительно до 20 километров над поверхностью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 земную поверхность и распространяется вниз в литосферу на глубину 2–3 километра, включая все водные пространства.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обнаружены в атмосфере на больших высотах и в глубинах почвы, что расширяет границы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биосферы: абиотические и биотические компоненты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живут организмы различных видов: бактерии, растения, животные, грибы — все они образуют биотическую часть живого вещества.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включают солнечный свет, воздух, воду и минеральные вещества, которые вместе с живым веществом обеспечивают жизненные процессы.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вещество: разнообразие организмов и их биологическая роль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улавливают солнечную энергию и превращают её в органическое вещество, поддерживая всю пищевую цепь.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 друг друга, участвуя в перераспределении энергии внутри экосистем.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выполняют роль разрушителей, разлагая остатки и возвращая вещества в природу.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влияют на генетическое разнообразие и эволюционные процессы, несмотря на отсутствие самостоятельного метаболизма.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биомасса организмов в биосфере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количество живых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клеток в биосфере оценивается в около 10^30, что отражает огромное разнообразие и масштаб жизни на планете. Эта цифра включает бактерии, растения, животных и другие организмы.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растений по биомассе
</a:t>
            </a:r>
            <a:pPr algn="ctr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большую часть живой массы — около 82% всей биомассы Земли, играя ключевую роль в поддержании экосистем и атмосферы.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как небольшая часть биосферы
</a:t>
            </a:r>
            <a:pPr algn="ctr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всего человечества составляет лишь около 0,01% от биомассы, хотя влияние человека на планету значительно выходит за рамки этой доли.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основных групп организмов биосферы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различных биологических групп на планете (в млрд тонн):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доминируют по биомассе, что отражает их роль в экосистемах и круговороте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 et al., 2018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организмами: пищевые цепи и сети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фотосинтезирующие микроорганизмы создают органические вещества из солнечного света, основывая пищевые цепи.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поедают растения или других животных, занимая разные уровни пищевой сети.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органику, возвращая питательные вещества в окружающую среду.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экологические исследования, модели биогеохимических процессов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оболочки биосферы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гидросфера — это газовая и водная оболочки Земли с жизнью в широком диапазоне условий, от высоких слоёв воздуха до глубин океанов.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верхние слои почвы, где микроорганизмы и растения взаимодействуют, формируя основу для поддержания жизни и плодородия.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её значение для биосферы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газов, необходимых для дыхания и поддержания жизни, включая азот и кислород, а также регулирует уровень влажности и температуры на поверхности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живые организмы от ультрафиолетового излучения Солнца и космических частиц, что предотвращает повреждение клеток и обеспечивает безопасные условия проживания.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атмосферы: 78% азота, 21% кислорода и около 1% других газов, включая аргон и углекислый газ, которые влияют на процессы теплообмена и климатические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значение морей, океанов и пресных вод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главные «легкие» планеты
</a:t>
            </a:r>
            <a:pPr algn="ctr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большую часть поверхности Земли и обеспечивают производство половины кислорода за счёт фитопланктона. Они играют ключевую роль в поддержании жизни и климате.
</a:t>
            </a:r>
            <a:endParaRPr lang="en-US" sz="989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воды и их важность для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ледники содержат всего 3% воды, но именно они поддерживают разнообразные экосистемы и обеспечивают пресной водой человека и животных.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из океанов и рек, образование осадков и их возвращение в водные источники поддерживают постоянное обновление гидросферы и обеспечивают стабильность биосферы.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роль и функции для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верхние слои, служит основой для экосистем и поставляет минералы, необходимые для роста и развития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благодаря деятельности микроорганизмов и почвенных животных, которые разлагают органические остатки и обогащают землю питательными веществами.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растений укрепляют почву, способствуют выветриванию горных пород и поддерживают плодородие, обеспечивая устойчивость экосистем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Земли: основные типы и характеристика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— крупные природные зоны, главным образом определяемые климатическими условиями и составом почв. К ним относятся тундра, тайга, пустыни и тропические леса, каждое со своими особенностями.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растительности и животных в биомах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биоме доминируют свои виды растений и животных: тундра известна мхами и лишайниками, тогда как тропические леса отличаются огромным биоразнообразием и плотной растительностью.
</a:t>
            </a:r>
            <a:endParaRPr lang="en-US" sz="11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FAO, 2021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площади биомов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доминируют по площади, обеспечивая важные экосистемные услуги и являясь домом для большинства видов растений и животных, что критично для биосферы.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лесов свидетельствует об их важной роли в поддержании климата и биоразнообразия, а уменьшение лесных зон угрожает устойчивости биосферы.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среды обитания многих видов и снижению биоразнообразия, нарушая естественные экосистемы.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промышленными отходами ухудшает здоровье живых организмов и нарушает химический состав окружающей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вследствие выбросов парниковых газов вызывает глобальное потепление, что меняет климатические условия и влияет на все биомы.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потребление природных ресурсов ведёт к их истощению, создавая угрозу долгосрочной устойчивости жизненных систем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биосферы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 и национальных парков помогает сохранить экосистемы и защитить редкие виды от исчезновения.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направлены на устойчивое управление природными ресурсами и предотвращение их необоснованного использования.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научные программы повышают экологическую культуру и способствуют развитию методов восстановления утраченных природных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методы изучения биосферы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позволяют отслеживать климатические изменения и состояние растительного покрова в разных регионах планеты.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служит инструментом для изучения разнообразия и взаимодействия живых организмов на молекулярном уровне.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помогает предсказывать последствия глобальных изменений и разрабатывать стратегии охраны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биосфере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древнейшие организмы, живущие на Земле свыше 3,5 миллиардов лет и сыгравшие ключевую роль в формировании атмосферы с кислородом.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обладают невероятной скоростью размножения, увеличивая своё число вдвое всего за 20–30 минут при благоприятных условиях, что обеспечивает их выживаемость и адаптацию.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основа жизни и устойчивого будущего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представляет собой сложную систему взаимодействий, от которых зависит существование человека. Сохранение её баланса — залог здоровья планеты и устойчивого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2026-05-09T08:17:59Z</dcterms:created>
  <dcterms:modified xsi:type="dcterms:W3CDTF">2026-05-09T08:17:59Z</dcterms:modified>
</cp:coreProperties>
</file>