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безопасности жизнедеятельности: зачем нужен этот предмет в 7 классе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ОБЖ учит замечать опасность и действовать спокойно в любой ситуации.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семиклассникам важно изучать ОБЖ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школьники чаще становятся самостоятельнее: сами ходят по маршруту, пользуются транспортом, остаются одни дома и активнее общаются в интернете. Поэтому им особенно нужны внимательность, самоконтроль и умение вовремя обратиться за помощью.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понятий помогает вовремя оценить ситуацию и выбрать безопасные действия.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ОБЖ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понятия помогают отличать источник угрозы от вероятности вреда.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опасностей и примеры для школьников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опасности требуют разного поведения, но во всех случаях важно сначала оценить обстановку.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ситуация может сочетать несколько угроз, поэтому важно замечать не только объект, но и условия вокруг него.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ОБЖ и правила безопасности для учащихся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безопасного поведения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любой подозрительной или опасной ситуации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дома и в школе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приводит к пожару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нередко начинается из-за неисправных приборов, перегруженных розеток, спичек или свечей без присмотра. Опасность создают не только пламя, но и дым с высокой температурой.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снизить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исправная проводка, свободные выходы, закрытые розетки и знание плана эвакуации. Аккуратное обращение с огнём и электроприборами особенно важно дома и в школе.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при пожаре в первую очередь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действие должно быть быстрым и спокойным: промедление увеличивает риск для людей и мешает эвакуации.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приоритет — вывести людей и вызвать помощь; тушение возможно только при небольшом очаге и отсутствии угрозы жизни.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ОБЖ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эвакуации при пожаре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паниковать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быстро, но без беготни и толкотни. Паника мешает заметить выход и повышает риск травм на лестнице и в коридоре.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к выходу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Ориентируйтесь на указатели и план эвакуации. Не возвращайтесь за вещами и не пользуйтесь лифтом, даже если кажется, что времени ещё достаточно.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Защититься от дыма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задымлении двигайтесь низко, прикрывая рот и нос тканью. Так легче уменьшить воздействие дыма и сохранить возможность дышать.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лестнице не толкайтесь и не создавайте давку. После выхода оставайтесь в месте сбора и выполняйте указания взрослых.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помощь: первые действия до прибытия взрослых и медиков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место происшествия безопасно для вас и пострадавшего. Затем позовите взрослого или вызовите 112, чтобы помощь пришла как можно быстрее.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проверьте сознание и дыхание, при сильном кровотечении окажите простую помощь. Если человек без сознания, но дышит, оставьте его в безопасном положении до приезда медиков.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частых травмах у школьников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каждой травмы есть простые действия, которые уменьшают боль и риск осложнений до осмотра взрослым или врачом.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перелом, потерю сознания, сильную боль или ухудшение состояния нужна немедленная помощь взрослых и обращение к врачу.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оказания первой помощи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экстренных служб и когда они нужны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звонке важно говорить спокойно и чётко, не отключаясь первым: оператор может задать уточняющие вопросы и попросить остаться на линии.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универсальный номер — 112, а остальные отвечают за конкретные службы и помогают быстрее направить помощь.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ОБЖ; номера экстренных служб Российской Федерации, актуально на 2025 год.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дороге и в транспорте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дорогу нужно только в разрешённом месте, оценив движение машин и убедившись, что водители вас видят. Телефон, наушники и бег резко снижают внимание.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общественном транспорте важно держаться за поручни, не подходить к дверям заранее и садиться или выходить только после полной остановки. Это предотвращает падения и толчки.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велосипеде и самокате действуют те же принципы: соблюдать правила движения, быть заметным для других и не совершать резких манёвров рядом с пешеходами и автомобилями.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перейти дорогу безопасно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школьным правилам дорожной безопасности.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интернете и мессенджерах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ссылки, просьбы сообщить код из SMS и сообщения с давлением нельзя открывать или пересылать. Лучше сразу закрыть чат и показать его взрослому, если сообщение вызывает сомнение.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нужно держать в тайне: пароли, адрес, номер телефона родителей, данные карты и геолокация не передаются без разрешения. Подозрительные контакты блокируются, а грубые сообщения сохраняются как доказательство.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цифровые риски для подростков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невнимательность в сети может привести к ошибке, поэтому полезно регулярно проверять настройки приватности и список подписок.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времени в интернете без контроля, тем выше вероятность кибербуллинга, утечки данных и перехода по вредным ссылкам.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ОБЖ; обобщение типичных цифровых рисков для подростков.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природе и на улице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 сильный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непогоды нужно уйти с открытого места, не стоять под деревьями и не прикасаться к металлу. Безопаснее переждать опасность в помещении или машине.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у водоёма нельзя отходить в одиночку, особенно в плохую погоду. Нужны маршрут, связь со взрослыми и внимательность к клещам, веткам и берегу.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Гололёд и тонкий лёд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скользкой дороге важно идти медленно, в подходящей обуви и не делать резких движений. На лёд выходят только по разрешению взрослых и после проверки безопасности.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обезвоживание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погоду помогают светлая одежда, головной убор и запас воды. Нужно избегать перегрева, делать перерывы в тени и не переоценивать свои силы.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грозе и сильном ветре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поведения при неблагоприятной погоде.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как часть безопасности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нормальный завтрак помогают быстрее включиться в учебный день, сохранять внимание на уроках и не делать лишних ошибок на улице и в школе.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Гигиена, прогулка и ограничение времени у экрана помогают восстановиться после нагрузки, уменьшают напряжение и готовят организм к качественному сну.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активность, вода и короткие перерывы снижают усталость. Если школьник не переутомлён, он лучше оценивает риск и спокойнее реагирует на неожиданности.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полезные привычки укрепляют здоровье, повышают работоспособность и делают человека внимательнее к опасностям дома, в школе, на улице и в интернете.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памятка безопасного поведения семиклассника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вспомнить, как действовать в обычных и опасных ситуациях.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держится на простых привычках: внимательности, дисциплине, осторожности и своевременном обращении за помощью.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ОБЖ и правила безопасного поведения.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ОБЖ: знания, которые работают каждый день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ОБЖ учит не запоминать правила формально, а применять их в жизни. Внимательность, спокойствие и простые алгоритмы помогают семикласснику избежать многих опасных ошибок.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2026-05-20T23:54:09Z</dcterms:created>
  <dcterms:modified xsi:type="dcterms:W3CDTF">2026-05-20T23:54:09Z</dcterms:modified>
</cp:coreProperties>
</file>