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история, общество и культура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свободы, миграции и влияния на весь мир.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регион и страна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 — это и два материка, и история США, где особенно заметны колонизация, миграции и рост державы.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США и основные регионы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и Тихоокеанское побережья определили торговлю, порты и расселение. Именно здесь возникли крупнейшие агломерации, соединяющие экономику страны с внешними рынками.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равнины стали опорой сельского хозяйства и транспортных маршрутов. Большие пространства облегчали освоение территории, но усиливали различия между регионами.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системы, пустыни и климатические контрасты создают разные условия жизни. От Аляски до Флориды природная среда формирует хозяйство и образ жизни людей.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заметны в населении, промышленности и культуре. География помогает понять, почему одни штаты развиваются как финансовые центры, а другие — как аграрные или промышленные.
</a:t>
            </a:r>
            <a:endParaRPr lang="en-US" sz="11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ресурсы как основа развития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 обеспечили энергетику, промышленный рост и развитие транспорта. Доступ к топливу долгое время был одним из главных преимуществ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Среднего Запада сделали возможным масштабное сельское хозяйство. США стали одним из ведущих производителей зерна, мяса и кукурузы.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леса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водные ресурсы поддержали строительство, бумажную промышленность и судоходство. Пресная вода особенно важна для крупных городов и орошаемого земледелия.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обеспеченность ускорила индустриализацию и расширение внутреннего рынка. Она же помогла США превратиться в крупного экспортёра продовольствия и 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первые контакты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Северная Америка была пространством множества обществ с собственными языками, хозяйством и духовными традициями. Их разнообразие нельзя свести к единой модели.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Ирокезский союз и другие конфедерации показывают, что коренные народы создавали сложные политические объединения и торговые связи, а не жили изолированно.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в Мезоамерике существовали развитые государства, включая майя и ацтеков. Их города, календарь и земледелие свидетельствуют о высокой организации общества.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контакт принёс эпидемии, вооружённые столкновения и принудительное переселение. Эти последствия надолго изменили численность, расселение и культуру коренных народов.
</a:t>
            </a:r>
            <a:endParaRPr lang="en-US" sz="11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период: почему люди ехали в Америку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Переселенцев привлекали земля, торговые возможности и надежда начать жизнь заново. Для многих колонии были способом уйти от бедности и ограничений в Европе.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вероисповедания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людей ехала ради религиозной свободы и права жить по собственным убеждениям. Это особенно заметно в английских поселениях Северной Америки.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Испанские, английские и французские владения развивались по-разному. Где-то преобладали плантации, где-то торговля, а где-то небольшие общины и миссии.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Колонисты приносили новые законы, языки и хозяйственные практики. Вместе с этим в Америке укоренялись конфликты за землю, власть и ресурсы.
</a:t>
            </a:r>
            <a:endParaRPr lang="en-US" sz="11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независимости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независимость превратила политическую идею в реальность и изменила отношение колоний к власти и правам.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 военные годы и победу: именно они превратили декларацию в основу нового государства.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США, 1776–1783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 США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Федерализм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закрепила федерализм, разделив полномочия между центральной властью и штатами. Это позволило объединить страну, сохранив местную автономию.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отвечает за исполнение законов и внешнюю политику, но не может действовать без ограничений. Его власть уравновешивают другие ветви управления.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Законодательный и судебный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принимает законы и утверждает бюджет, а Верховный суд следит за их соответствием Конституции. Так работает система сдержек и противовесов.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 снижает риск злоупотреблений и делает политическую систему устойчивой. В США компромисс между ветвями власти стал основой политической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Запад и его последствия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США в XIX веке: от приобретений и освоения территории к социальным конфликтам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 Гражданская война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экономический и политический кризис перерос в войну и правовые перемены.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затронул не только рабство, но и устройство страны; победа Севера закрепила единство государства.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США, события 1861–1865 годов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завершилась Реконструкция: федеральная защита прав освобождённых людей ослабла, а на Юге закрепились новые формы сегрегации и политического неравенства.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National Archives; Encyclopaedia Britannica, Reconstruction Era.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прежние обещания равноправия начали сворачиваться.
</a:t>
            </a:r>
            <a:endParaRPr lang="en-US" sz="23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 «ревущие двадцатые»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отражал переход к индустриальной экономике: люди концентрировались там, где были заводы, транспорт и новые рабочие места, а потребление становилось массовым.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1920-м годам городское население стало преобладать, что хорошо показывает масштаб индустриального перелома и рост роли массового производства.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Historical Urban and Rural Population, 1890–1930.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роста американского влияния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поворот к войне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1917 году США вошли в Первую мировую войну, и это быстро изменило промышленный ритм страны. Заводы перестраивались под военные заказы, а через Атлантику шли солдаты, техника и продовольствие.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Тыл, который победил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Вторую мировую войну страна стала «арсеналом демократии»: предприятия работали круглосуточно, женщины массово пришли на производство, а армия сражалась на двух океанских фронтах. Экономический и военный потенциал США вырос одновременно.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1945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США оказались в центре новой международной системы. План Маршалла, НАТО и сеть союзов закрепили их влияние, а доллар и американские институты стали важной опорой западного мира.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холодная война вошла в повседневность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ядерной войной проник в школы, дома и новости. Учебные тревоги и убежища напоминали, что конфликт с СССР мог затронуть обычных людей в любой момент.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стала соревнованием не только армий, но и технологий. Каждое новое испытание, ракета или спутник воспринимались как доказательство силы государства и его научного потенциала.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программа превратила научный вызов в вопрос престижа. Полёт Спутника, затем миссии NASA заставили американцев по-новому смотреть на образование, инженерию и место страны в мире.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подозрительность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Антикоммунистические кампании усилили подозрительность в обществе. Людей проверяли на «лояльность», а страх быть обвинённым в симпатиях к врагу сужал пространство для открытой дискуссии.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формировала повседневные привычки через прессу, кино и рекламу. Образ «свободного мира» противопоставлялся советской системе и влиял на то, как американцы понимали собственную страну.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движения за равноправие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1955: Монтгомери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Розы Паркс уступить место в автобусе стал началом массового бойкота в Монтгомери. Он показал, что организованное ненасильственное сопротивление может изменить общественную повестку.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1964: Новый закон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 гражданских правах запретил дискриминацию в общественных местах и на работе. Это был важный шаг к тому, чтобы равенство перестало быть только декларацией.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1963: Марш на Вашингтон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на Вашингтон собрал сотни тысяч людей и сделал борьбу за равноправие общенациональной темой. Речь Мартина Лютера Кинга стала символом морального давления на власть.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1965: Право голоса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 избирательных правах защитил участие афроамериканцев в выборах. Он ослабил барьеры, которые десятилетиями ограничивали политическое представительство на Юге.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политическая система США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система США: полномочия распределяются между центром, штатами и избирателями, а партии формируют конкурирующие политические программы.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современной экономики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остаётся главным источником занятости и добавленной стоимости. Финансы, образование, здравоохранение, логистика и цифровые сервисы определяют повседневную работу экономики сильнее, чем классическая индустрия.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по-прежнему задаёт технологический и экспортный потенциал страны. Авиация, машиностроение, химия и оборонный сектор поддерживают высокую производительность и международную конкурентоспособность.
</a:t>
            </a:r>
            <a:endParaRPr lang="en-US" sz="1066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аграрное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использует огромные пространства и современную технику. США остаются одним из крупнейших производителей и экспортёров зерна, сои, мяса и молочной продукции.
</a:t>
            </a:r>
            <a:endParaRPr lang="en-US" sz="1101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Инновационный двигатель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кластеры, венчурный капитал и исследовательские университеты обеспечивают постоянное обновление. Именно здесь возникают компании и решения, которые потом меняют рынки по всему миру.
</a:t>
            </a:r>
            <a:endParaRPr lang="en-US" sz="10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711" y="1789450"/>
            <a:ext cx="231919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лиц американской культуры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сериалы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превратил кино в один из главных каналов мирового культурного влияния. Американские фильмы, сериалы и стриминговые платформы задают стиль повествования, образов и звездности.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ритмы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Джаз, рок и хип-хоп родились в США из разных исторических опытов. Эти жанры связали музыкальное новаторство с социальной историей, а затем стали глобальным языком молодёжи.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зрелище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Баскетбол, бейсбол и американский футбол стали не только спортом, но и частью национального ритуала. Крупные лиги формируют медийное пространство, рекламу и массовую идентичность.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телевидение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цифровые медиа сделали американские форматы узнаваемыми по всему миру. Шоу, новости и развлекательные программы быстро распространяют модели поведения и потребления.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Мода, еда и городские субкультуры показывают, как США объединяют массовую культуру и разнообразие локальных традиций. Именно это делает американский стиль одновременно узнаваемым и изменчивым.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 многообразие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меняла состав населения США на каждом этапе истории. На графике видно, как роль приезжих снижалась в середине XX века и снова выросла в последние десятилетия.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цикличность миграционной истории: спад после ограничений сменился новым ростом, который снова сделал США одной из главных стран притяжения населения.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Bureau; American Community Survey, 2023.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как история, которая продолжается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США — это не набор отдельных дат, а цепочка решений, конфликтов и обновлений, которые до сих пор заметны в политике, культуре и повседневной жизни. Именно поэтому прошлое здесь так легко узнаётся в настоящем.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2026-07-27T02:14:16Z</dcterms:created>
  <dcterms:modified xsi:type="dcterms:W3CDTF">2026-07-27T02:14:16Z</dcterms:modified>
</cp:coreProperties>
</file>