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Какова роль животных в природе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природе жить, расти и обновляться каждый день.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важны в природе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всё связано, как в дружной команде. Животные помогают растениям, почве и другим обитателям леса, луга и сада. Даже самые маленькие из них делают важное дело каждый день, пусть и без громких слов!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цепочках питания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— 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цепочке питания всё начинается с растений. Заяц ест траву и получает от неё энергию, а сам становится пищей для других животных.
</a:t>
            </a:r>
            <a:endParaRPr lang="en-US" sz="1325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получает энергию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может поймать зайца, а орёл — мелкого зверька. Так энергия передаётся дальше, и в природе сохраняется порядок.
</a:t>
            </a:r>
            <a:endParaRPr lang="en-US" sz="1325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вид размножится слишком сильно, ему станет не хватать пищи. Цепочки питания помогают природе не нарушать равновесие и жить спокойно.
</a:t>
            </a:r>
            <a:endParaRPr lang="en-US" sz="1325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связан с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 животные живут в разных местах, они всё равно связаны между собой. Природа работает как большая команда, где у каждого своя задача.
</a:t>
            </a:r>
            <a:endParaRPr lang="en-US" sz="13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помогают растениям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урожая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опылителям появляются яблоки, ягоды, огурцы и тыквы. Эти маленькие труженики работают незаметно, но очень стараются для будущего урожая.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сад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саду много опылителей, растения цветут и плодоносят лучше. Значит, вокруг становится больше еды для животных и людей.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пыльцы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Пчёлы, бабочки и некоторые жуки переносят пыльцу с цветка на цветок. Без этой помощи многим растениям было бы труднее образовывать плоды и семена.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семена путешествуют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Семена прячутся в плодах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или зверёк съедает плод, а семена внутри остаются целыми и готовы к путешествию.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Дорога в новое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переносятся на шерсти, лапах или в желудке животного и оказываются далеко от материнского растения.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Новый росток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Попав в подходящее место, семя прорастает. Так на лугу и в лесу появляются новые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90760"/>
            <a:ext cx="242100" cy="193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убирает природу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жуки помогают разбирать остатки погибших растений и животных. Так в природе не скапливается лишний мусор, а полезные вещества возвращаются в почву.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Падальщики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Птицы-падальщики, например грифы, убирают мёртвые остатки животных. Это важно для чистоты природы и для круговорота веществ.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находят остатки пищи и переносят их в другие места. Они участвуют в очистке территории и помогают природе быстрее избавляться от ненужного.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такой работы вещества снова становятся частью почвы. А значит, растения могут взять их себе и снова пойти в рост.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708083"/>
            <a:ext cx="8593200" cy="216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удерживают порядок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438" y="14004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 больные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чаще ловят слабых, больных или невнимательных животных. Благодаря этому в природе остаются более здоровые и сильные популяции.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3173547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лишнего аппетита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хищников мало, травоядные могут сильно размножиться и съесть слишком много растений. Тогда лесу и лугу становится труднее восстанавливаться.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071658" y="14004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Волки, совы, лисы и другие хищники помогают сохранять порядок в природе. Их роль важна, даже если они сами выглядят грозно.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жизни в природе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энергия и вещества переходят от растений к животным и обратно в почву.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помогают почве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0987" y="1351350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Ходы и туннели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муравьи и кроты делают в земле ходы. Через них в почву легче попадают воздух и вода, а корням становится свободнее.
</a:t>
            </a:r>
            <a:endParaRPr lang="en-US" sz="1425" dirty="0"/>
          </a:p>
        </p:txBody>
      </p:sp>
      <p:sp>
        <p:nvSpPr>
          <p:cNvPr id="10" name="Text 3"/>
          <p:cNvSpPr txBox="1"/>
          <p:nvPr/>
        </p:nvSpPr>
        <p:spPr>
          <a:xfrm>
            <a:off x="510987" y="24879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Смешивание слоёв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животные роют землю, они перемешивают её слои. Почва становится рыхлее, а полезные вещества распределяются более равномерно.
</a:t>
            </a:r>
            <a:endParaRPr lang="en-US" sz="1425" dirty="0"/>
          </a:p>
        </p:txBody>
      </p:sp>
      <p:sp>
        <p:nvSpPr>
          <p:cNvPr id="11" name="Text 4"/>
          <p:cNvSpPr txBox="1"/>
          <p:nvPr/>
        </p:nvSpPr>
        <p:spPr>
          <a:xfrm>
            <a:off x="510987" y="3624551"/>
            <a:ext cx="38766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условия для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почве растениям легче укореняться и получать питание. Значит, луг, сад или лес выглядят здоровее и растут увереннее.
</a:t>
            </a:r>
            <a:endParaRPr lang="en-US" sz="14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воды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и охота на насекомых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тихого пруда лягушка сидит почти неподвижно, а потом ловко хватает комара или муху. Так она помогает уменьшать число насекомых. Рядом слышны всплески, и вода словно оживает.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 строит свой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берегу бобр валит тонкие ветки и делает плотину. Вода поднимается, появляются новые заводи и укрытия для рыб, птиц и насекомых. Один трудолюбивый строитель меняет целую местность.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над поверхностью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быстро летают над водой и охотятся на мелких насекомых. Их длинные прозрачные крылья блестят на солнце, а рядом в камышах уже прячутся новые обитатели водоёма.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исчезнувший вид способен изменить пищевые цепочки и повлиять на множество животных и растений вокруг него.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экологии экосистем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исчезнувший вид может нарушить сразу несколько связей в экосистеме.
</a:t>
            </a:r>
            <a:endParaRPr lang="en-US" sz="25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помогают растениям расселяться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Птицы-перевозчики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склевывают ягоды и разносят семена вместе с непереваренными остатками. Иногда они роняют их в новом месте, и там вырастает молодой куст или дерево.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после пожара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ветра, засухи или пожара новые семена быстрее попадают на пустые участки. Благодаря животным лес и луг восстанавливаются, как будто получают вторую попытку.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тропам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 другие мелкие звери переносят семена по своим тропинкам. По этим маленьким дорожкам растения постепенно расселяются и занимают свободные места.
</a:t>
            </a:r>
            <a:endParaRPr lang="en-US" sz="120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на шерсти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кабанов, оленей и других зверей семена цепляются к шерсти или остаются на лапах. Так растения путешествуют далеко от родного места и находят новую почву.
</a:t>
            </a:r>
            <a:endParaRPr lang="en-US" sz="12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помощники природы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темноты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Совы, ежи, летучие мыши и многие насекомые просыпаются ночью. Днём они прячутся, а ночью начинают искать пищу и двигаться по своим маршрутам.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охота и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ловят насекомых, совы высматривают добычу, а некоторые жуки и бабочки помогают цветам. Ночью в природе тоже кипит важная работа.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ночь проходит, у растений становится меньше насекомых-вредителей. Поэтому утром лес, сад и луг могут выглядеть спокойнее и здоровее.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без животных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исчезновение животных влияет на питание, растения, почву и общее равновесие природы.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0000" y="1797831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1075" y="1797831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животные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80825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возле людей и зависят от их заботы. Они тоже участвуют в природе: помогают человеку, влияют на другие живые организмы и окружающую среду.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321899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по себе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живут в лесах, степях, горах и у воды. Они сами ищут пищу, защищаются и помогают сохранять природное равновесие.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62973" y="2394191"/>
            <a:ext cx="25110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большая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домашние, и дикие животные связаны с растениями, почвой и водой. Если исчезают одни, это может повлиять на других обитателей местности.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даже маленькие важны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в саду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кажется крошечным, но он не сидит без дела. Он разрыхляет землю, строит ходы и помогает воде и воздуху попадать к корням растений. А ещё муравьи переносят частицы и служат пищей птицам.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на цветке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Пчела перелетает с цветка на цветок и незаметно переносит пыльцу. Благодаря её работе у растений появляются плоды и семена. Без таких маленьких тружениц сад стал бы намного беднее.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 и жук-охранник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Пауки и некоторые жуки помогают сдерживать число вредных насекомых. Они ловят добычу, не дают ей слишком сильно размножаться и тем самым защищают листья, стебли и цветы.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животные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5325" y="2322208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вода, воздух без лишнего дыма и меньше мусора помогают животным жить спокойно. Если берег реки или лес загрязнён, страдают и звери, и растения, и люди.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73434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места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луга, болота и берега рек нужно сохранять, потому что это дом для многих видов. Когда человек не ломает и не вытаптывает природу, она остаётся живой и сильной.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6071545" y="2322220"/>
            <a:ext cx="27969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редких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дают животным безопасное место. Там их не тревожат, поэтому редкие виды могут жить, размножаться и не исчезать.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природы России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41750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суслики и сурки роют норы, рыхлят почву и служат пищей хищникам. Их жизнь влияет и на землю, и на цепочки питания в открытых пространствах.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280825" y="37090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водоёмов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рек и озёр бобры строят плотины и создают новые участки воды. Там поселяются рыбы, птицы, насекомые и растения, поэтому жизнь становится разнообразнее.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280825" y="1125950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волки и рыси помогают не допустить чрезмерного роста числа травоядных животных. Так лесные растения успевают расти, а молодые деревья не уничтожаются слишком быстро.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Опыление, расселение семян, очищение, улучшение почвы и поддержка цепочек питания — всё это делают животные каждый день.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основным функциям животных в экосистемах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полезных дел животных мы видим в природе каждый день.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важные помощники природы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нужны природе не меньше, чем солнце и вода. Они помогают растениям, почве и другим живым существам. Если беречь животных, природа останется красивой, сильной и живой.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2026-05-26T05:14:51Z</dcterms:created>
  <dcterms:modified xsi:type="dcterms:W3CDTF">2026-05-26T05:14:51Z</dcterms:modified>
</cp:coreProperties>
</file>