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зачем изучать природу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раскрывает тайны живого мира и явлений вокруг нас.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исследования природы: от древних времен к современности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изначально наблюдали природу для выживания. Философы, такие как Аристотель, описывали живое. Позже возникли лаборатории и инструменты, развившие методы исследований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Наблюдение: первый шаг в исследовании природы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это внимательный и системный осмотр природных объектов без вмешательства. Например, изучение листа растения или поведения птиц во дворе помогает понять их особенности.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наблюдений записывают в тетрадь или фиксируют фотографиями. Это позволяет анализировать и сравнивать данные с течением времени и делиться открытиями с другими.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наблюдений: как отличить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наблюдение проходит по заранее разработанному плану и длится долго. Оно помогает проследить изменения, например, ежедневный рост ростка в течение нескольких недель.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наблюдение происходит спонтанно и может привести к неожиданным открытиям, например, находка неизвестного насекомого во время прогулки в парке.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наблюдений имеют научную ценность: первый структурирует информацию, второй расширяет знания за счёт новых фактов и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активное познание природы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Изучая, как лёд тает при различной температуре, эксперимент позволяет выявить скорость перехода вещества из твёрдого в жидкое состояние и понять физические процессы.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таяния льда под воздействием тепла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хлебом, помещённым в разные условия влажности, помогает понять условия появления плесени. Результаты подтверждают зависимость роста грибка от влажности среды.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гипотезы о влиянии влаги на плесень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эксперименте выращивают две группы растений: одну на свету, другую в тени. Такой опыт показывает влияние света на рост и развитие. Результаты помогают понять потребности растений.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растений при разном освещении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уроках и в быту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исследуют, как влажность и температура способствуют появлению плесени на хлебе в домашних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условий плесени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домашних условиях проверяют растворимость сахара в воде при разных температурах, изучая влияние тепла на процессы растворения.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опыт с растворами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выращивают фасоль разными способами, наблюдая за влиянием света и воды на рост растений.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опыт: проращивание фасоли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Моделирование: как ученые создают копии реального мира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служит уменьшенной моделью нашей планеты, позволяя изучать континенты, океаны и климатические зоны без выезда в поле.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модель Земли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поделок и макетов позволяет изучать строение и взаимодействие органов, что поддерживает понимание анатомии и физиологии.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органов человека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создают бумажные модели растительной и животной клетки, что помогает понять структуру и функции её частей наглядно и доступно.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клетки из бумаги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91623"/>
            <a:ext cx="4843800" cy="21013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методов: наблюдение, эксперимент, моделирование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отличаются целями, инструментами и результатами, дополняя друг друга в изучении природы.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взаимодополняют друг друга, повышая точность и глубину знаний.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гипотеза?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— это научное предположение, которое можно подтвердить или опровергнуть в процессе наблюдений и экспериментов.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направляет исследование, помогая выбрать правильный метод и определить, какие данные нужно собирать для проверки предположения.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гипотеза о том, что растения растут быстрее на свету, мотивирует проводить связанные с освещением опыты и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чаще используют школьники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учащихся российских школ, 2023 год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доступно и просто, поэтому остаётся самым популярным способом изучения природы среди учащихся.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практический опыт и экспресс-методы востребованы школьниками, что способствует активному обучению.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наблюдений и экспериментов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помогает рассматривать мелкие детали, а бинокль служит для удалённого наблюдения птиц и животных, расширяя знания о природе без непосредственного приближения.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и бинокль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раскрывает микромир, а пробирки, мензурки и пипетки позволяют проводить точные эксперименты с веществами в контролируемых условиях.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и лабораторное оборудование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записей систематизирует процесс исследования, помогает отслеживать изменения и способствует лучшему пониманию исследуемых явлений.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наблюдений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документирования объектов и явлений, фиксируя моменты наблюдений для последующего анализа и подготовки отчетов или проектов.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научных исследованиях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эксперимента обязательно надевайте защитные очки и перчатки, чтобы избежать повреждений глаз и кожи при работе с реактивами.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завершении эксперимента тщательно убирайте своё рабочее место, вытирайте поверхности и правильно утилизируйте отходы согласно инструкциям.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работы строго следуйте правилам обращения с химическими веществами и лабораторным оборудованием для предотвращения несчастных случаев.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приступайте к экспериментам без разрешения и контроля учителя или взрослого, особенно при использовании опасных материалов.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проведения научного исследования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научной деятельности по учебной программе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исследователи природы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Кюри исследовала свойства радиоактивных элементов и открыла полоний и радий. Её работы заложили фундамент для развития физики и медицины, изменив восприятие природы вещества.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— первооткрыватель радиоактивности
</a:t>
            </a:r>
            <a:endParaRPr lang="en-US" sz="1184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наблюдения Дарвина привели к пониманию естественного отбора и изменчивости видов, что стало революцией в биологии и изменило взгляды на происхождение жизни.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— основоположник теории эволюции
</a:t>
            </a:r>
            <a:endParaRPr lang="en-US" sz="1184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упорядочил химические элементы по свойствам, предсказав существование ещё не открытых. Его систематизация стала основой современной химии и помогла понять строение материи.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— создатель периодической таблицы
</a:t>
            </a:r>
            <a:endParaRPr lang="en-US" sz="11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изучения 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компьютеров позволяет быстро обрабатывать большие объёмы данных, создавая точные модели и прогнозы природных процессов.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отслеживают изменения в экосистемах и климате, а 3D-моделирование помогает визуализировать сложные объекты и процессы природы.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Сенсоры измеряют температуру, влажность и другие параметры в реальном времени, обеспечивая учёным доступ к детальным экологическим сведениям.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Микроскопия: открытие невидимого мира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Оптический микроскоп позволяет увидеть структуру клеток листьев и стеблей, раскрывая особенности фотосинтеза и строения растительных организмов.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клеток растений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показывает форму и структуру кристаллов, помогая понять физические свойства веществ на микроскопическом уровне.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кристаллов соли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микроскопа можно наблюдать бактерии и простейшие, которые влияют на экосистемы и здоровье человека, что невозможно сделать невооружённым глазом.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микроорганизмов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химических элементов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таблица Менделеева, обновлено 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экспериментов и моделирования в химии резко выросло число открытых элементов, расширяя таблицу Менделеева.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позволили усовершенствовать классификацию и предсказывать новые элементы, что способствует развитию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исследования: работа на природе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дают возможность наблюдать растения и животных в их естественной среде, что помогает понять их поведение и условия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ведут дневники, делают фотографии и определяют виды с помощью справочников, что развивает навыки внимательности и систематизации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науке и проверка результатов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неизбежны в исследовательском процессе и служат стимулом для корректировки и углубления знаний о природе.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эксперименты позволяют подтвердить или опровергнуть первоначальные результаты, повышая надёжность научных выводов.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 разных исследовательских групп снижает вероятность систематических погрешностей и расширяет понимание изучаемых явлений.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методов проверки помогает выявить ошибки и добиться более точных и объективных результатов исследований.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методов изучения природы в познании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применение наблюдения, экспериментов и моделирования раскрывает законы природы, способствует открытиям и формирует у школьников научное мышление и исследовательские навыки.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2026-05-08T08:26:25Z</dcterms:created>
  <dcterms:modified xsi:type="dcterms:W3CDTF">2026-05-08T08:26:25Z</dcterms:modified>
</cp:coreProperties>
</file>