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4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Разумная предосторожность: основа безопасности в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замечать риск заранее и выбирать безопасное действие каждый день.
</a:t>
            </a:r>
            <a:endParaRPr lang="en-US" sz="2894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ОБЗР и безопасность в жизни девятиклассника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ОБЗР учатся защищать жизнь и здоровье, действовать в быту и при ЧС. В 9 классе самостоятельности больше, поэтому умение вовремя заметить опасность особенно важно.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Разумная предосторожность как навык, а не страх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привычка внимательно смотреть на ситуацию, замечать необычные детали и не действовать на автомате, когда есть риск ошибиться или пострадать.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сравнить несколько вариантов, оценить последствия и выбрать тот, который сохраняет безопасность, даже если он кажется менее удобным или быстрым.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ситуация выходит за рамки обычной, нужно не пытаться справиться одному, а обратиться к взрослым, учителю или в официальные службы помощи.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подростки чаще всего сталкиваются с риском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нередко возникает в обычных делах: по дороге, дома, на перемене или в сети.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риск связан с повседневной средой, поэтому внимательность нужна постоянно, а не только в необычных обстоятельствах.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материалы по ОБЗР; обобщение типичных бытовых и учебных ситуаций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на улице и на дороге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дорогу нужно только по переходу и на разрешающий сигнал светофора. Телефон, наушники и разговоры снижают внимание, а спешка перед уроками увеличивает риск.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осторожность требуют электросамокаты, велосипеды, мокрая или скользкая поверхность и плохая видимость вечером. Безопаснее заранее оценить обстановку и не торопиться.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0842" y="2057985"/>
            <a:ext cx="381790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744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3763" y="2082714"/>
            <a:ext cx="517045" cy="45959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68263" y="2082714"/>
            <a:ext cx="517045" cy="45959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дома: бытовые риски и меры защиты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и плита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пользуйся плитой без разрешения взрослых. При запахе газа нельзя включать свет и электрические приборы; нужно сразу сообщить взрослым.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 поврежденные провода и не включай приборы мокрыми руками. Любая неисправность требует помощи взрослых, а не самостоятельной проверки.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Ножи, ножницы и стекло хранятся и используются аккуратно. Брать их без необходимости и играть ими опасно даже дома.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принимать неизвестные таблетки или сиропы. Лекарства должны храниться отдельно, а нужное средство выбирают только взрослые.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на видном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знать, где лежат аптечка, огнетушитель и перекрытия воды и газа. Номера родителей и экстренных служб должны быть под рукой.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7373" y="1935209"/>
            <a:ext cx="4629879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и безопасное действие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выбирается безопасный шаг, затем решается сама проблема.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безопасный первый шаг снижает риск и дает время на правильное решение.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безопасности и материалы по ОБЗР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разумного решения в опасной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материалам ОБЗР и школьных правил безопасности.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адрес сайта и имя отправителя: фишинговые ссылки и поддельные аккаунты часто маскируются под знакомые сервисы, друзей или школьные объявления.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Никому не сообщай пароли, коды из сообщений и другие личные данные. Если просят срочно перейти по ссылке или что-то скачать, лучше остановиться и проверить информацию.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осторожностью открывай файлы и изображения из неизвестных источников. Подозрительные сообщения, угрозы и шантаж нужно сохранять в виде скриншота и показывать взрослым.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мошенничества — срочность, обещание выигрыша, скрытый сбор данных и давление на эмоции. Чем сильнее торопят, тем внимательнее следует проверять.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интернете и цифровая осторожность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личные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имеет право не раскрывать личные данные, не соглашаться на встречу без взрослых и не выполнять просьбы, которые вызывают тревогу или неловкость. Это нормальная часть безопасного поведения.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отказать спокойно и уверенно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«нет» должна звучать спокойно и ясно. Если давление продолжается, важно отойти, обратиться к доверенному взрослому и не оставаться с проблемой один на один.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 и отказ от сомнительных предложений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осторожность: разные качества с общей целью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помогает не теряться в новой обстановке, а осторожность — не игнорировать сигналы риска и действовать по правилам.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безопасное поведение соединяет уверенность с проверкой условий: действовать нужно решительно, но не бездумно.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ОБЗР о безопасном поведении и оценке риска.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привычка безопасного поведения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в разных ситуациях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 же действия выполняются дома, в школе, на улице и в интернете. Повторение делает их привычными и более автоматическими.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наблюдение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замечает, какие действия помогают избежать ошибки: посмотреть по сторонам, не спешить, уточнить информацию и соблюдать правило.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Устойчивая привычка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безопасный алгоритм применяется почти без усилий. Реакция становится точнее, а ошибок в обычных ситуациях заметно меньше.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 перед действием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короткая пауза: сначала оценить обстановку, затем выбрать безопасный вариант. Это уменьшает импульсивные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485453"/>
            <a:ext cx="6060571" cy="14527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заметить тревожные признаки и понять, когда нужна пауза, проверка или помощь взрослого.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спешка, давление, тайна или обещание выгоды, риск возрастает. Несколько признаков вместе требуют особой осторожности.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материалы по ОБЗР и правила безопасного поведения в быту и интернете.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опасной ситуации, на которые нужно обращать внимание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8383" y="2057985"/>
            <a:ext cx="349974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23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54000" y="2057985"/>
            <a:ext cx="381790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на природе, в походе и во время прогулок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погода и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воды, подходящая одежда и учет погоды защищают от переохлаждения, перегрева и усталости. Резкая смена условий на природе особенно опасна.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маршрута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важно знать, куда идти, когда вернуться и кого предупредить. План снижает риск потеряться и помогает быстрее получить помощь при необходимости.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животные 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приближаться к чужим животным, пробовать незнакомые грибы и ягоды или трогать подозрительные предметы. Даже привычная прогулка может стать рискованной.
</a:t>
            </a:r>
            <a:endParaRPr lang="en-US" sz="1154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Заряженный телефон, сообщение взрослым о месте пребывания и движение без лишней спешки помогают сохранить ориентацию и быстро связаться с помощью.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спешка увеличивает число ошибок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 несколько секунд часто помогает заметить деталь, которую в спешке легко пропустить.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скорость без проверки, тем больше промахов. Короткая пауза снижает риск и улучшает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ОБЗР о влиянии спешки на безопасность и качество действий.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Сообщение, которое не открыли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пришло странное сообщение со ссылкой и обещанием «срочного приза». Ученик не нажал на нее, а показал текст классному руководителю. Оказалось, что ссылка могла вести на мошеннический сайт.
</a:t>
            </a:r>
            <a:endParaRPr lang="en-US" sz="919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у школы без лишней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группа школьников подошла к дороге и остановилась у перехода. Ребята дождались разрешающего сигнала и только потом пошли дальше. Такая пауза заняла меньше минуты, но уберегла от опасности.
</a:t>
            </a:r>
            <a:endParaRPr lang="en-US" sz="919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газа и правильный сигнал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подросток почувствовал запах газа и не стал включать свет или проверять источник сам. Он сразу сообщил взрослым, открыл окно и отошел от кухни. Быстрое спокойное действие помогло избежать серьезных последствий.
</a:t>
            </a:r>
            <a:endParaRPr lang="en-US" sz="892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разумной предосторожности из школьной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сообщать о риске и в каком порядке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правилам школьной безопасности и общему порядку действий при бытовой опасности, конфликте, травме и угрозе жизни.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типичных ошибок особенно часто лишают осторожность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 ОБЗР о типичных ошибках в опасных ситуациях.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распространенных ошибок — это паника, скрывание проблемы, игнорирование правил, проверка опасности на себе и подражание рискованному поведению.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риска и соответствующие действия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ситуация может стать опаснее, если меняются место, время или поведение людей рядом.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риск, тем быстрее и решительнее должно быть действие: от проверки к помощи, затем к немедленному выходу.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ОБЗР о выборе действий по степени опасности.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заранее — значит действовать безопаснее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Разумная предосторожность помогает не теряться, замечать риск вовремя и выбирать безопасный шаг. Этот навык особенно важен там, где подросток действует самостоятельно.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2026-05-21T03:26:19Z</dcterms:created>
  <dcterms:modified xsi:type="dcterms:W3CDTF">2026-05-21T03:26:19Z</dcterms:modified>
</cp:coreProperties>
</file>