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хвощи и плауны: важнейшие споровые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споровых растений сыграли ключевую роль в истории природы Земли.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400 миллионов лет назад папоротники, хвощи и плауны появились и господствовали в древних лесах, формируя каменный уголь. Они предпочитали влажный климат палеозоя.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споровых растений на Земле
</a:t>
            </a:r>
            <a:endParaRPr lang="en-US" sz="288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Вегетативные органы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имеют корни, стебли и листья, составляющие вегетативное тело. Эти органы у каждой группы имеют специфические формы и функции.
</a:t>
            </a:r>
            <a:endParaRPr lang="en-US" sz="144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семян и цветов
</a:t>
            </a:r>
            <a:pPr algn="ctr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размножаются только спорами, так как у них нет ни семян, ни цветков, что отличает их от голосеменных и покрытосеменных растений.
</a:t>
            </a:r>
            <a:endParaRPr lang="en-US" sz="142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листьев
</a:t>
            </a:r>
            <a:pPr algn="ctr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папоротников развиты вайи, плауны характеризуются мелкими микрофиллами, а у хвощей листья собраны в мутовки вдоль стебля.
</a:t>
            </a:r>
            <a:endParaRPr lang="en-US" sz="1475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строения споровых
</a:t>
            </a:r>
            <a:endParaRPr lang="en-US" sz="29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существует около 12 000 видов папоротников, населяющих тропики, умеренные зоны и болота, демонстрируя разнообразие форм и условий жизни.
</a:t>
            </a:r>
            <a:endParaRPr lang="en-US" sz="147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вайи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папоротников состоят из черешков и разнообразных по форме листовых пластинок, часто сильно рассечённых и делящихся на доли.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варьируются от небольших травянистых растений до древовидных форм, достигающих высоты до 25 метров.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признаки папоротников
</a:t>
            </a:r>
            <a:endParaRPr lang="en-US" sz="28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Хвощи: особенности внешнего строения
</a:t>
            </a:r>
            <a:endParaRPr lang="en-US" sz="2933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хвощи — низкорослые растения (20–60 см) с членистыми полыми стеблями и мутовками узких листьев, придающих им характерный вид.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хвощи достигали значительных размеров — до 30 метров (каламиты). Их побеги легко узнать по типичным утолщениям – "коленцам".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имеют длинные разветвлённые побеги от нескольких сантиметров до полутора метров, покрытые мелкими шиловидными листьями, что способствует эффективному фотосинтезу.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Плауны: отличительные биологические признаки
</a:t>
            </a:r>
            <a:endParaRPr lang="en-US" sz="2619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концах побегов располагаются спороносные колоски. Обычно эти растения встречаются в тенистых, влажных лесах северного полушария, предпочитая прохладный климат.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составляют подавляющую часть высших споровых, значительно превосходя по разнообразию хвощи и плауны.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папоротников указывает на их успешную адаптацию и важность в экосистемах.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численность видов споровых растений
</a:t>
            </a:r>
            <a:endParaRPr lang="en-US" sz="23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с помощью спор, образующихся в специализированных органах — спорангиях, что обеспечивают распространение вида.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жизненная форма — спорофит, который производит споры для следующего поколения, обеспечивая смену поколений.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спор развивается гаметофит — полувегетативная форма, на которой появляются половые клетки, необходимые для опыления и оплодотворения.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размножение у папоротников, хвощей и плаунов
</a:t>
            </a:r>
            <a:endParaRPr lang="en-US" sz="2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папоротника: последовательность стадий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«Биология. 7 класс», Пасечник, Каменский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оплодотворения у споровых растений необходима вода, поскольку мужские гаметозоиды передвигаются по водной среде к женским гаметам. Без воды процесс невозможен.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размножении споровых растений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необходимый фактор для оплодотворения
</a:t>
            </a:r>
            <a:endParaRPr lang="en-US" sz="158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этой необходимости споровые распространены преимущественно в сырых, тенистых местах, что ограничивает их распространение в засушливых регионах, формируя специфические экосистемы.
</a:t>
            </a:r>
            <a:endParaRPr lang="en-US" sz="1547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зависимости от влажности
</a:t>
            </a:r>
            <a:endParaRPr lang="en-US" sz="15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среде обитания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предпочитают влажные и затемнённые леса, где благодаря теневыносливости и влаголюбивости они успешно развиваются в плотном подлеске. Эти растения устойчивы к дефициту света и быстро восстанавливаются после повреждений.
</a:t>
            </a:r>
            <a:endParaRPr lang="en-US" sz="1573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обычно произрастают на сырых лугах и берегах водоёмов, используя свою способность переносить переувлажнение почвы. Плауны облюбовали моховые и лесные подслои с высокой влажностью, что обеспечивает им защиту и поддержку необходимой среды.
</a:t>
            </a:r>
            <a:endParaRPr lang="en-US" sz="1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84" y="1512471"/>
            <a:ext cx="274106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споровых растений для экосистем
</a:t>
            </a:r>
            <a:endParaRPr lang="en-US" sz="2918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Споровые растения активно сохраняют влагу в почвенном слое, предотвращая пересыхание и способствуя поддержанию влажного микроклимата в лесах и луговых экосистемах.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влаги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плотный растительный слоёк под пологом леса, создавая благоприятные условия и укрытие для насекомых, мелких животных и других растений.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подлеска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их сородичи участвуют в круговороте углерода, влияя на содержание кислорода и углекислого газа в атмосфере, что важно для устойчивости экосистем.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углеродный цикл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это преимущественно крупные и многолетние растения с мощными корнями и характерными рассечёнными листьями. Они могут достигать значительных размеров как в дикой природе, так и в культуре.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и размеры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представлены однолетними травянистыми формами с полыми членистыми стеблями, а плауны — низкорослые вечнозелёные растения с разветвлёнными стелющимися побегами, что отличает их среди споровых.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вида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трёх групп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78305"/>
            <a:ext cx="4151400" cy="2490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морфологические и репродуктивные отличия трёх групп споровых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отличаются сложной структурой и крупными листьями, хвощи уникальны членистыми стеблями, а плауны имеют специализированные спороносные колоски.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строения и размножения
</a:t>
            </a:r>
            <a:endParaRPr lang="en-US" sz="266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«Биология. 7 класс», Пасечник, Каменский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Каламиты — древовидные хвощи великанских размеров
</a:t>
            </a:r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каменноугольном периоде хвощи каламиты выросали до 30 метров в высоту и образовывали густые леса. Их толстые членистые стебли служили опорой в болотистой местности.
</a:t>
            </a:r>
            <a:endParaRPr lang="en-US" sz="123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Лепидодендроны — гиганты плаунов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Лепидодендроны достигали 40 метров, господствуя в лесах палеозойской эры. Эти растения имели мощные стволы и многочисленные мелкие листья, образуя важный элемент древних экосистем.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Древовидные папоротники: высота и распространение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древних времён иногда достигали 25 метров. Их останки находят в пермских и каменноугольных отложениях, что помогает изучать климат и биосферу прошлых эпох.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споровые гиганты — факты из палеонтологии
</a:t>
            </a:r>
            <a:endParaRPr lang="en-US" sz="2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находят применение благодаря свойствам чистящих средств и входят в состав травяных сборов. Их уникальный состав делает их востребованными в народной медицине для лечения ран и воспалений.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для человека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применяются как декоративные растения в садах, а съедобные виды, например орляк, используются в традиционной кухне многих народов. Кроме того, они активно используются в фитотерапии.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плаунов традиционно используются в медицинских целях для изготовления пудры и мазей. Также их применяют как сырье в пиротехнической промышленности для создания лёгковоспламеняющихся смесей.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культуре и народных традициях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Издревле в славянских традициях существует миф о цветке папоротника, который приносит удачу и счастье. Поиск этого таинственного цветка на Ивана Купалу — часть народного праздника с глубоким символизмом.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папоротника широко представлены в орнаментах, архитектурных украшениях и литературных произведениях. Этот мотив символизирует природную гармонию и мистику, сохраняясь как в русском, так и мировом искусстве.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Плавун булавовидный и плаун годичный включены в Красную книгу Российской Федерации. Их популяции сокращаются из-за вырубки лесов и осушения болот, что угрожает их естественным местообитаниям.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споровых растений
</a:t>
            </a:r>
            <a:endParaRPr lang="en-US" sz="2719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региональных Красных книгах отмечены исчезающие виды, страдающие от загрязнения среды и нерационального сбора. Охрана таких растений требует соблюдения природоохранных норм и мониторинга состояния.
</a:t>
            </a:r>
            <a:endParaRPr lang="en-US" sz="15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Уничтожение естественных местообитаний вследствие вырубки лесов и осушения водоемов значительно уменьшает численность споровых растений в природе.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меры по защите споровых растений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Сбор растений в декоративных и лечебных целях без контроля усугубляет угрозу исчезновения редких видов и снижает биоразнообразие.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 защиты создаются особо охраняемые природные территории, ведется просветительская деятельность и вводятся законодательные запреты на сбор редких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Загрязнение воздуха и воды промышленными отходами и химикатами негативно сказывается на росте и размножении папоротников, хвощей и плаунов.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природы: охрана и значение споровых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хвощи и плауны играют важную роль в экосистемах и культуре человека. Сохранение их многообразия обеспечивает устойчивость природы и передает живое наследие будущим поколениям.
</a:t>
            </a:r>
            <a:endParaRPr lang="en-US" sz="35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2026-05-08T23:04:06Z</dcterms:created>
  <dcterms:modified xsi:type="dcterms:W3CDTF">2026-05-08T23:04:06Z</dcterms:modified>
</cp:coreProperties>
</file>