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сведения из теории вероятностей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случайные события и научиться оценивать шансы?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теория вероятностей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вероятностей помогает понимать случайные события: от броска кубика до выбора билета. В 9 классе она учит сравнивать шансы, читать данные и делать обоснованные выводы без догадок.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 достоверные события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событие, которое обязательно произойдет при заданных условиях. Например, после захода солнца наступит вечер; в задачах оно имеет вероятность, равную 1.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не может произойти в данных условиях. Если бросать обычный игральный кубик, выпадение числа 7 невозможно, поэтому его вероятность равна 0.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событие может произойти, а может и не произойти. Именно с ними работает теория вероятностей, оценивая шансы по числу благоприятных исходов.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теории вероятностей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точно описывать случайные ситуации и правильно записывать ответы.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понимание терминов нужно, чтобы не путать результат опыта, событие и его вероятность.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определения теории вероятностей, школьный курс математики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вероятность события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простых задач на вероятность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вероятность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шанса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исходы равновозможны, вероятность события находят как отношение числа благоприятных исходов к числу всех возможных. Это основной способ в простых задачах.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 0 до 1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всегда лежит между 0 и 1. Чем ближе число к 1, тем событие вероятнее; чем ближе к 0, тем оно менее вероятно.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исходы, которые одинаково возможны в одном и том же опыте. Например, у честной монеты два равновозможных исхода: орёл и решка.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проверить, подходит ли ответ к условию. Если вероятность больше 1 или меньше 0, значит, в решении допущена ошибка.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шансы при броске кубика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честного игрального кубика каждый результат имеет одинаковый шанс появления.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шесть исходов равновозможны, поэтому вероятность каждого равна 1/6.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честного шестигранного кубика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случайный опыт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повторение случайного опыта: один бросок кубика, одна вытяжка карточки или один выбор объекта.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перечень всех возможных результатов опыта. Без него нельзя правильно найти вероятность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результаты, которые подходят под условие задачи. Их число сравнивают с общим числом исходов.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логичным по смыслу: вероятность не может превышать единицу и должна соответствовать описанию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 жизненных ситуациях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кажется простой, но именно с нее удобно начинать знакомство с вероятностью. Если опыт честный, у орла и решки одинаковые шансы. Такие задачи учат аккуратно перечислять исходы и не пропускать ни один вариант.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и таблица исходов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Игральный кубик помогает увидеть, как работает подсчет благоприятных исходов. Когда результатом может быть одно из шести чисел, удобно записать все варианты и сравнить их с нужным событием. Так появляется понятная модель случайности.
</a:t>
            </a:r>
            <a:endParaRPr lang="en-US" sz="13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 решении задач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не теряться в простых и первых задачах по теории вероятностей.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 аккуратного подсчета исходов, точного чтения условия и проверки правдоподобия ответа.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вероятностными задачами в школьном курсе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и число корней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дискриминанта помогает сразу понять, сколько решений имеет квадратное уравнение, не находя корни целиком.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положителен, корней два; при нуле — один; при отрицательном значении действительных корней нет.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дискриминанта: D = b^2 — 4ac.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удобно, когда корни целые и их можно подобрать без длинных вычислений.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Виета для уравнения x^2 + px + q = 0.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 можно быстро проверить по сумме и произведению в приведённом квадратном уравнении.
</a:t>
            </a:r>
            <a:endParaRPr lang="en-US" sz="22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 в текстовой задаче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стандартный способ составления и проверки уравнения по условию задачи.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 числовые промежутки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&lt;, ≥ и ≤ описывают сравнение величин. Они помогают понять, какие значения переменной подходят, а какие нет, без перечисления каждого числа отдельно.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 одним 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неравенства обычно является промежуток значений. Поэтому важно уметь записывать ответ на числовой прямой и в виде интервала, а не только как одно число.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встречаются линейные и квадратные неравенства. Они похожи на уравнения, но требуют следить не только за вычислениями, но и за направлением знака.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тому, входит ли край промежутка в ответ. От этого зависит, ставить ли закрашенную точку и использовать ли знак равенства.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промежутки на прямой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точка означает, что край не входит в ответ, а закрашенная — что входит. Это видно сразу при записи решения.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запись помогает быстро отличать строгие и нестрогие неравенства и уменьшает ошибки в границах промежутка.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решений неравенств на числовой прямой.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 зависимость между величинами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x — одно y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правило, по которому каждому значению аргумента соответствует единственное значение. Это делает зависимость понятной и удобной для расчётов, таблиц и графиков.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функцию можно записать формулой, таблицей значений или графиком. Эти формы связаны между собой и позволяют проверять результаты разными способами.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находить область определения, область значений, нули функции и промежутки возрастания или убывания. Эти признаки помогают читать поведение функции без полного построения.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изучают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чаще всего рассматривают линейную, квадратичную и обратно пропорциональную зависимости. У каждой из них свой график и свои особенности изменения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y = ax^2 + bx + c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графика показывают, как значения функции меняются при разных x. По пересечениям с осью x находят корни уравнения.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квадратичной функции имеет параболический вид и позволяет быстро определить направление ветвей, вершину и нули функции.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функции, построенный по значениям y = x^2 — 2x — 3.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Прогрессии: арифметическая и геометрическая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последовательностей помогает видеть правило изменения чисел и использовать общие формулы.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арифметической прогрессии прибавляют одно и то же число, а в геометрической умножают на одно и то же число.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арифметической и геометрической прогрессий.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 алгебраическими задачами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о действиях, которые чаще всего помогают избежать ошибок при решении уравнений и задач.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преобразование, проверка и точная запись ответа делают решение надёжным и понятным.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и проверки решений в школьной алгебре.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алгебре в 9 классе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объединяет уравнения, неравенства, функции, квадратные уравнения и прогрессии. Главное — уверенно преобразовывать записи, читать графики, проверять решения и применять правила в задачах.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2026-05-30T02:25:34Z</dcterms:created>
  <dcterms:modified xsi:type="dcterms:W3CDTF">2026-05-30T02:25:34Z</dcterms:modified>
</cp:coreProperties>
</file>