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Северо-Западный район: как он устроен?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район рядом с нами: природа, дороги, школы и жизнь каждый день.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 — это часть города, где люди живут по знакомым маршрутам и пользуются общими местами. По нему удобно судить, насколько рядом находятся школа, транспорт, парки и всё нужное каждый день.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район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Соберём главные темы, которые помогут увидеть район целиком: от карты до 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легче понять, если смотреть сразу на пространство, инфраструктуру и условия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плану презентации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узнаем о районе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район узнают по главным улицам, зелёным зонам и транспортным связям.
</a:t>
            </a:r>
            <a:endParaRPr lang="en-US" sz="19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ландшафт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водоёмы влияют на то, как воспринимается район: рядом с водой легче гулять, а открытые берега становятся местами отдыха. Такие пространства особенно заметны в тёплое время года.
</a:t>
            </a:r>
            <a:endParaRPr lang="en-US" sz="993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островки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скверы делают район мягче и спокойнее. Здесь можно пройтись после уроков, покататься на велосипеде или просто посидеть в тени деревьев.
</a:t>
            </a:r>
            <a:endParaRPr lang="en-US" sz="1105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участки и большие открытые пространства помогают сохранить ощущение простора. Они важны не только для прогулок, но и для того, чтобы воздух был чище и тише вокруг домов.
</a:t>
            </a:r>
            <a:endParaRPr lang="en-US" sz="10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2253472"/>
            <a:ext cx="148777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здесь существовали старые дороги и небольшие поселения. Они определили первые направления движения и места, где позже появились новые улицы.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92770" y="2253472"/>
            <a:ext cx="148777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район начал застраиваться активнее: появились жилые кварталы, первые социальные объекты и больше постоянных жителей.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826765" y="2253472"/>
            <a:ext cx="148777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развивались школы, предприятия и службы, которые сделали район удобным для жизни не только рядом с домом, но и рядом с работой.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560760" y="2253472"/>
            <a:ext cx="148777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транспортные связи стали лучше, добираться до центра и соседних частей города стало быстрее. Это изменило ежедневные маршруты жителей.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294755" y="2253472"/>
            <a:ext cx="148777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районе обновляют дворы, парки и общественные пространства. Так исторический облик дополняется более удобной средой для прогулок и отдыха.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 района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на слух и ориентиры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630238" y="154543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проспекты и улицы помогают быстро сориентироваться на местности. По ним легче понять, в какой части района ты находишься и как добраться до нужного места.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630238" y="2171119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спортивные площадки становятся привычными точками на карте. Для школьника это самые понятные ориентиры, потому что они связаны с ежедневным маршрутом.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30238" y="2796801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 и пересадочные узлы подсказывают, как устроено движение по району. Если знать их расположение, проще планировать дорогу домой или к друзьям.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630238" y="3422484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адреса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поликлиники и аптеки помогают быстро находить нужные услуги. Такие места часто запоминаются лучше всего, потому что к ним обращаются почти все жители.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630238" y="404816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спортивные площадки заметны даже тем, кто плохо знает район. Это удобные ориентиры, потому что они видны издалека и связаны с отдыхом.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44" y="1614850"/>
            <a:ext cx="328860" cy="29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66960" y="1614850"/>
            <a:ext cx="328860" cy="292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и бытовые услуги решают многие небольшие дела без долгих поездок. За счёт этого район лучше подходит для повседневной жизни.
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кафе и места для перекуса создают удобные точки отдыха. В них можно сделать паузу после школы, прогулки или кружка.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делают повседневные покупки быстрыми и понятными. Когда нужные продукты можно купить рядом, район становится удобнее для семей и школьников.
</a:t>
            </a:r>
            <a:endParaRPr lang="en-US" sz="1042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Аптеки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Аптеки важны для быстрой помощи и обычных бытовых нужд. Их близость особенно ценят, когда требуется не откладывать покупку лекарств или средств ухода.
</a:t>
            </a:r>
            <a:endParaRPr lang="en-US" sz="1042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Поликлиники и медпункты помогают получать консультации недалеко от дома. Это снижает лишние поездки и делает район более заботливым к жителям.
</a:t>
            </a:r>
            <a:endParaRPr lang="en-US" sz="1106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повседневной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связывают район с центром, школами и местами работы. Для жителей особенно важны удобные пересадки и короткое ожидание транспорта.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Автобусные маршруты обычно играют главную роль, а остальные виды транспорта дополняют сеть и помогают добираться без долгих пересадок.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презентации, без точных статистических данных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маршруты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8447" y="3600580"/>
            <a:ext cx="3517789" cy="74890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Дворы и жильё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встречаются старые дома и новые жилые комплексы. Они отличаются планировкой дворов, этажностью и тем, насколько удобно добираться до школ и остановок.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двор — это безопасные дорожки, освещение и место для прогулок. Если есть лавочки и площадки, жители чаще проводят время на улице.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628306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игр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площадки и спортивные зоны особенно важны для школьников. Они дают пространство для игр, движения и общения рядом с домом, без долгих поездок.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участки между домами помогают отдохнуть и сделать воздух приятнее. Деревья, газоны и кустарники также украшают район и снижают ощущение плотной застройки.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 поблизости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магазины, аптеки и остановки, тем проще повседневные дела. Такой порядок экономит время и делает район более удобным для семей.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рядом с домом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детские центры помогают найти занятие по интересам: от рисования и шахмат до робототехники и языков. В таком окружении легче пробовать новое и знакомиться со сверстниками.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гимназии дают возможность учиться недалеко от дома, не тратя много времени на дорогу. Это особенно важно для учеников, которые после уроков ходят на секции или возвращаются домой самостоятельно.
</a:t>
            </a:r>
            <a:endParaRPr lang="en-US" sz="896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Учреждения образования часто становятся местом общих событий: олимпиад, праздников, выставок и встреч с родителями. Так район постепенно превращается в понятное и дружелюбное пространство для детей и взрослых.
</a:t>
            </a:r>
            <a:endParaRPr lang="en-US" sz="896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без лишних поездок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 в районе поддерживают активный образ жизни и делают занятия регулярными. Когда зал или площадка находятся рядом, проще совмещать тренировки, уроки и отдых без лишней спешки.
</a:t>
            </a:r>
            <a:endParaRPr lang="en-US" sz="8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83024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 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 культурные центры дают возможность читать, учиться и участвовать в мастер-классах недалеко от дома. Для школьников это ещё и спокойное место, где можно провести время с пользой.
</a:t>
            </a:r>
            <a:endParaRPr lang="en-US" sz="1024" dirty="0"/>
          </a:p>
        </p:txBody>
      </p:sp>
      <p:sp>
        <p:nvSpPr>
          <p:cNvPr id="12" name="Text 2"/>
          <p:cNvSpPr txBox="1"/>
          <p:nvPr/>
        </p:nvSpPr>
        <p:spPr>
          <a:xfrm>
            <a:off x="2589155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и соревнования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дворах, залах и на стадионах проходят тренировки, игры и соревнования. Спорт объединяет ребят разных возрастов и помогает районным командам и секциям регулярно встречаться.
</a:t>
            </a:r>
            <a:endParaRPr lang="en-US" sz="947" dirty="0"/>
          </a:p>
        </p:txBody>
      </p:sp>
      <p:sp>
        <p:nvSpPr>
          <p:cNvPr id="13" name="Text 3"/>
          <p:cNvSpPr txBox="1"/>
          <p:nvPr/>
        </p:nvSpPr>
        <p:spPr>
          <a:xfrm>
            <a:off x="4656122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Концерты, выставки и творческие вечера знакомят жителей с талантами соседей. Такие события делают район заметнее и показывают, что интересная культурная жизнь бывает не только в центре города.
</a:t>
            </a:r>
            <a:endParaRPr lang="en-US" sz="1015" dirty="0"/>
          </a:p>
        </p:txBody>
      </p:sp>
      <p:sp>
        <p:nvSpPr>
          <p:cNvPr id="14" name="Text 4"/>
          <p:cNvSpPr txBox="1"/>
          <p:nvPr/>
        </p:nvSpPr>
        <p:spPr>
          <a:xfrm>
            <a:off x="6726013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и массовые мероприятия создают привычку отдыхать вместе. Когда у района есть свои традиции, людям проще чувствовать себя частью одного общего пространства.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спорт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функциям района на основе карты и описания повседневной жизни.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экономика района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сферы чаще всего связаны с работой в районе и почему они важны для 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сферы, которые обслуживают повседневные потребности жителей и помогают быстро добираться до работы.
</a:t>
            </a:r>
            <a:endParaRPr lang="en-US" sz="13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83" y="1767994"/>
            <a:ext cx="277578" cy="317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7768" y="1767993"/>
            <a:ext cx="277579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038" y="3304813"/>
            <a:ext cx="282669" cy="323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скверы делают район прохладнее, тише и приятнее для прогулок. Чем больше зелени рядом, тем легче отдыхать после школы и проводить время на свежем воздухе.
</a:t>
            </a:r>
            <a:endParaRPr lang="en-US" sz="1218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 дворах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дворы и аккуратные площадки зависят от привычек жителей. Если мусор убирают вовремя, пространство выглядит опрятнее, а детям и взрослым удобнее гулять и играть.
</a:t>
            </a:r>
            <a:endParaRPr lang="en-US" sz="119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шума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от дорог и дворов мешает отдыху и учёбе, особенно вечером. Для комфортной среды важны тишина, уважение к соседям и разумное использование транспорта и техники.
</a:t>
            </a:r>
            <a:endParaRPr lang="en-US" sz="1266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и бережное отношение к растениям помогают сохранять ресурсы района. Даже простые действия жителей улучшают общую экологию и показывают личную ответственность.
</a:t>
            </a:r>
            <a:endParaRPr lang="en-US" sz="119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идеи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74" y="2457097"/>
            <a:ext cx="2095405" cy="2167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8308" y="2457097"/>
            <a:ext cx="2095405" cy="2167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230" y="2457097"/>
            <a:ext cx="2095405" cy="2167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152" y="2457097"/>
            <a:ext cx="2095405" cy="21673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1950" y="1777513"/>
            <a:ext cx="1934633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в который хочется вернуться
</a:t>
            </a:r>
            <a:pPr algn="l" indent="0" marL="0">
              <a:lnSpc>
                <a:spcPct val="100000"/>
              </a:lnSpc>
              <a:buNone/>
            </a:pPr>
            <a:r>
              <a:rPr lang="en-US" sz="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рядом с домом часто становится местом, где после уроков можно просто пройтись, поиграть или встретиться с друзьями. Здесь важны удобные дорожки, скамейки и понятный маршрут от остановки до входа.
</a:t>
            </a:r>
            <a:endParaRPr lang="en-US" sz="767" dirty="0"/>
          </a:p>
        </p:txBody>
      </p:sp>
      <p:sp>
        <p:nvSpPr>
          <p:cNvPr id="11" name="Text 2"/>
          <p:cNvSpPr txBox="1"/>
          <p:nvPr/>
        </p:nvSpPr>
        <p:spPr>
          <a:xfrm>
            <a:off x="6727688" y="1777513"/>
            <a:ext cx="1977129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встреч и 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центр или сквер рядом с жилыми домами становится точкой встреч и небольших событий. Даже обычный маршрут сюда может превратиться в интересную часть дня, если вокруг есть что рассматривать.
</a:t>
            </a:r>
            <a:endParaRPr lang="en-US" sz="767" dirty="0"/>
          </a:p>
        </p:txBody>
      </p:sp>
      <p:sp>
        <p:nvSpPr>
          <p:cNvPr id="12" name="Text 3"/>
          <p:cNvSpPr txBox="1"/>
          <p:nvPr/>
        </p:nvSpPr>
        <p:spPr>
          <a:xfrm>
            <a:off x="4611220" y="1777513"/>
            <a:ext cx="1957519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комплекс и площадка во дворе собирают тех, кто любит движение. На таких местах можно тренироваться, играть в командные игры и смотреть, как район живёт в активном ритме.
</a:t>
            </a:r>
            <a:endParaRPr lang="en-US" sz="796" dirty="0"/>
          </a:p>
        </p:txBody>
      </p:sp>
      <p:sp>
        <p:nvSpPr>
          <p:cNvPr id="13" name="Text 4"/>
          <p:cNvSpPr txBox="1"/>
          <p:nvPr/>
        </p:nvSpPr>
        <p:spPr>
          <a:xfrm>
            <a:off x="2494925" y="1777513"/>
            <a:ext cx="1937736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Набережная или участок у воды притягивает прогулками и открытым пространством. В хорошую погоду здесь гуляют семьи, катаются на велосипедах и наблюдают за городом с необычного ракурса.
</a:t>
            </a:r>
            <a:endParaRPr lang="en-US" sz="767" dirty="0"/>
          </a:p>
        </p:txBody>
      </p:sp>
      <p:sp>
        <p:nvSpPr>
          <p:cNvPr id="14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район становится интересным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жителей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Дворовые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двора собирают соседей без длинной подготовки и сложных правил. Дети участвуют в играх, взрослые помогают с организацией, а общий двор на время становится местом общения.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 создают привычные точки встречи для учеников и родителей. Линейки, концерты, ярмарки и конкурсы помогают ребятам чувствовать, что школа связана с жизнью района.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Районные акции показывают, что жители могут вместе делать полезные дела. Субботники, сбор макулатуры или помощь животным учат ответственности и вниманию к общему пространству.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Соседская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 помощь соседям особенно заметны там, где люди знают друг друга по имени. Такие поступки укрепляют доверие и делают район более тёплым и безопасным.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трудности чаще всего замечают школьники и как они влияют на жизнь района.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жителей беспокоят вопросы безопасности, чистоты и удобства передвижения по району.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жителей и типичные вопросы школьников о повседневной среде.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трудности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предложения учеников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на основе наблюдений, опросов и фиксации проблем на местности.
</a:t>
            </a:r>
            <a:endParaRPr lang="en-US" sz="19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исследования района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мини-проекта: от наблюдения в районе до итогового выступления в классе.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как часть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Северо-Западный район интересен тем, что в нём переплетаются жильё, учёба, отдых и движение. Чем удобнее транспорт, дворы и общественные пространства, тем комфортнее жизнь его жителей.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2026-07-27T01:26:47Z</dcterms:created>
  <dcterms:modified xsi:type="dcterms:W3CDTF">2026-07-27T01:26:47Z</dcterms:modified>
</cp:coreProperties>
</file>