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Природно-территориальные комплексы Восточно-Европейской равнины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природные комплексы меняются с севера на юг и с запада на восток.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равнине разнообразные природные комплексы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тянется далеко по широте. Поэтому на ней по-разному распределяются тепло и влага: где-то климат мягче и влажнее, а где-то суше и более континентальный. Так на близких широтах появляются леса, степи, болота и речные ландшафты.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как главный закон природы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на юг средние температуры растут, а вместе с ними меняется и режим увлажнения. Поэтому природные зоны сменяют друг друга последовательно, без резких скачков.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между зонами часто «размыты»: тайга постепенно переходит в смешанные леса, затем в лесостепь, и далее — в степь. Это связано с постепенным изменением климата.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температура и влага, меняются и почвы, и растения, и животные. Так один природный «набор» постепенно сменяется другим, образуя непрерывный ряд зон.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по направлению с севера на юг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простой: к югу становится теплее, а влаги хватает всё меньше. Поэтому условия для лесов и степей различаются уже на небольшом расстоянии по широте.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объединить данные по январю, июлю и осадкам, получается ясная картина: возрастает континентальность климата и уменьшается увлажнение к юго-востоку.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демонстрация по школьному курсу географии; точные измерения в данной визуализации не представлены.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северной части равнины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по прохладным и достаточно влажным районам. В ней особенно заметны ель, сосна и пихта, а на земле разрастаются мхи и лишайники. Там, где влаги слишком много, вместо плотного лесного напочвенного слоя появляются болота.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«Хвойный ковёр» и мхи тайги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обитают лось и бурый медведь, а также рысь, которая охотится в тишине еловых массивов. Из птиц часто встречаются глухарь и тетерев. Для представления зоны хорошо подходит образ хвойного леса с мхами и небольшим озером.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тайги: от лесных птиц до крупных зверей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озёрные комплексы Севера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здесь широко распространены на северо-западе и ближе к северу: испарение слабее, чем количество осадков, поэтому вода задерживается.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накапливается торф — он образуется из растительных остатков, которые разлагаются неполностью из-за постоянной сырости.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влияют на реки: регулируют сток, поддерживают влажность и создают места обитания для птиц, бобров и многих насекомых.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5316" y="1636550"/>
            <a:ext cx="2728792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Восточно-Европейской равнины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Зонами выступают тайга, смешанные леса, широколиственные леса, лесостепь и степь. По мере движения к югу меняются климат, почвы, растения и животные.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становится теплее и суше: увеличивается плодородие почв, особенно в лесостепи и степи, но снижается природная устойчивость из-за дефицита влаги.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школьного курса географии по природным зонам Восточно-Европейской равнины.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как переходная зона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«две природы»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вместе встречаются черты тайги и широколиственных лесов. Здесь растут ель и сосна, а также берёза и осина, формируя неоднородный лесной покров.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мягче, чем в тайге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северными лесами климат в этой зоне более умеренный. Осадков обычно достаточно для лесной растительности, но влияние засушливых периодов ощущается сильнее, чем на севере.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переходного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дерново-подзолистые почвы. Они обычно плодороднее северных подзолистых, поэтому в лесах и на опушках жизнь растений становится разнообразнее.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изменены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 нередко находятся ближе к городам, дорогам и сельхозугодьям. Поэтому природные сообщества здесь чаще сталкиваются с вырубками, фрагментацией и изменением водного режима.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и дубравы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природной зоны характерны серые лесные и бурые лесные почвы. Они плодороднее северных лесных почв, поэтому здесь хорошо развиваются растения разных ярусов. Образ дубравы с весенними первоцветами особенно подходит для визуализации.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богатство и разнообразие растений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узнаются по доминированию дуба и сопутствующих пород: липы, клёна, ясеня, вяза. Благодаря богатому травяному покрову подлесок выглядит плотным и живым. Такие леса часто называют дубравами.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Дубрава: когда лес становится «зелёной комнатой»
</a:t>
            </a:r>
            <a:endParaRPr lang="en-US" sz="9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на равнине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северу почвы обычно менее плодородны, а к югу плодородие растёт, особенно в зоне чернозёмов.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почв объясняется сменой климата и растительности: где влаги больше, формируются одни почвы, где суше — другие, а болота связаны с избытком влаги.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учебному курсу географии; точные доли типов почв не указаны.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комплексы меняются к югу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факторов: больше тепла → меньше влаги → смена растительности, почв и животных; усиливается хозяйственное использование.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чередование лесных и степных участков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располагается между лесами и степями, поэтому здесь мозаика природных условий. Встречаются дубравы, луговые пространства и участки разнотравных степей, чередующиеся по рельефу и увлажнению.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особенность зоны — чернозёмные почвы большой мощности и высокой плодородности. Они формируются при накоплении органического вещества в условиях более тёплого климата, чем в лесной зоне.
</a:t>
            </a:r>
            <a:endParaRPr lang="en-US" sz="1174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плодородия почв и достаточного тепла лесостепь стала одной из главных земледельческих территорий. Здесь выращивают культуры, требовательные к питательным веществам.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характерны пшеница, подсолнечник, сахарная свёкла и кормовые культуры. По сравнению с природными степями и лесами заметнее сокращаются естественные участки, особенно вблизи крупных посевных районов.
</a:t>
            </a:r>
            <a:endParaRPr lang="en-US" sz="1117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южной части равнины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и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отличаются тёплым и сухим континентальным климатом: осадков меньше, чем в северных зонах, а испарение выше. Поэтому преобладают травянистые растения и почти нет деревьев.
</a:t>
            </a:r>
            <a:endParaRPr lang="en-US" sz="1238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растения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степей характерны ковыль, типчак, полынь и разнотравье. Эти растения приспособлены к засухе: корни уходят глубже, а листва уменьшается или покрывается защитными свойствами.
</a:t>
            </a:r>
            <a:endParaRPr lang="en-US" sz="1283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приспособленные к сухости
</a:t>
            </a:r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животных связана с травяным покровом и открытым ландшафтом. Часто встречаются суслики, тушканчики, хомяки; в более южных районах — сайгак, а также дрофа и степной орёл.
</a:t>
            </a:r>
            <a:endParaRPr lang="en-US" sz="1207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степей распахана под поля. Земледелие меняет естественные сообщества: уменьшается площадь природных участков, изменяются условия для питания и укрытия многих видов.
</a:t>
            </a:r>
            <a:endParaRPr lang="en-US" sz="1215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освоение природных зон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 реальных процентах зависят от региона, поэтому на слайде показан порядок возрастания распашки: от таёжных районов к степным.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плодороднее и удобнее условия для земледелия, тем сильнее территории преобразованы человеком. Поэтому сельскохозяйственная нагрузка заметнее в лесостепи и степи.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географии; точные региональные проценты в источнике не приведены, поэтому использована условная шкала.
</a:t>
            </a:r>
            <a:endParaRPr lang="en-US" sz="6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как особые природные комплексы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Волги, Оки, Дона, Камы и других рек имеют поймы, надпойменные террасы, старицы и пойменные луга. Здесь влаги больше, чем на водоразделах, поэтому условия меняются по берегам и высотам.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луга формируются за счёт периодических увлажнений и богатого аллювиального материала. Из-за различий влажности, высоты и почв долины часто выглядят как «острова природы» внутри окружающего ландшафта.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меняет природный комплекс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 для природно-территориальных комплексов: от воздействия на леса до замены природных сообществ.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равнины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помогают сохранить леса, болота, степи и речные долины в их естественном или близком к нему состоянии. Там ограничивают хозяйственные вмешательства и следят за экосистемами.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комплексов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главных направлений работы — охрана целых природно-территориальных комплексов, а не только отдельных видов. Это важно, потому что природные условия взаимосвязаны: вода, почвы и растительность влияют друг на друга.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территориях охраны проводят мероприятия по восстановлению мест обитания: уменьшают последствия деградации, возвращают естественные условия, поддерживают восстановление растительности и кормовой базы для животных.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природного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также служат для поддержания природного равновесия. Благодаря контролю за деятельностью и мониторингу редких участков уменьшаются угрозы и сохраняются популяции редких видов.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627" y="1581150"/>
            <a:ext cx="2850072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их местообитания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где живут редкие виды на Восточно-Европейской равнине и почему их численность остаётся низкой.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главную роль играет сохранение подходящих местообитаний: без них редкие виды не могут устойчиво размножаться и выживать.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учебных материалов по охране природы и редким видам Восточно-Европейской равнины.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северных и южных комплексов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комплексы более влажные: здесь чаще встречаются леса и болота, а избыточное увлажнение поддерживает соответствующие виды растений и животных. Равномерная прохлада замедляет процессы разложения.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комплексы теплее и суше, поэтому ландшафты более открытые и нередко сильно изменены человеком. Для них характерны степные растения и животные, приспособленные к дефициту влаги.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югу почвы в целом становятся плодороднее, особенно там, где формируются чернозёмы. Однако природная устойчивость ниже: засухи и ветровая эрозия усиливаются при активном землепользовании.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зонами влияют и на хозяйство, и на подходы к охране природы. В одних районах важнее защита влажных экосистем, в других — сохранение степных участков и профилактика деградации почв.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Восточно-Европейская равнина — мозаика природных комплексов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объединяет разные природные зоны и местные комплексы. На севере преобладают леса и болота, в центре — смешанные и широколиственные леса, на юге — лесостепь и степь. Природные условия взаимосвязаны, а деятельность человека заметно меняет их облик.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2026-05-11T20:07:10Z</dcterms:created>
  <dcterms:modified xsi:type="dcterms:W3CDTF">2026-05-11T20:07:10Z</dcterms:modified>
</cp:coreProperties>
</file>