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2689" y="450000"/>
            <a:ext cx="4123323" cy="42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1188525"/>
            <a:ext cx="3803100" cy="22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отраслей мирового хозяйства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3558271"/>
            <a:ext cx="3803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различается по экономическим ролям.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450000"/>
            <a:ext cx="4062000" cy="5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975" y="1612627"/>
            <a:ext cx="3363900" cy="29138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9750" y="651700"/>
            <a:ext cx="74244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на карте мира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9750" y="2244550"/>
            <a:ext cx="3732900" cy="16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отраслей показывает, почему одни территории добывают сырьё, другие производят товары, а третьи управляют потоками людей, денег и информации.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хозяйство: планета с разными лицами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узлы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районы сосредоточены там, где есть капитал, транспорт, кадры и спрос. Поэтому крупнейшие производственные узлы часто формируются в пределах нескольких густонаселённых макрорегионов.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Многоликость планеты объясняется сочетанием природных различий, исторического пути и уровня технологий. Поэтому сходные ресурсы в разных странах дают разные экономические модели.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и сервисные зоны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районы и зоны услуг распределены иначе: одни тяготеют к благоприятному климату, другие — к городам, рынкам и транспортным коридорам, где быстрее оборот капитала.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пояса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пояса приурочены к месторождениям нефти, газа, руд, леса и плодородных земель. Природа задаёт стартовые условия, но не одинаковые результаты для всех стран.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отрасли мирового хозяйства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27100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виды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7100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объединяют сходные виды хозяйственной деятельности: от добычи и переработки до транспорта, торговли, финансов и туризма. Каждая из них выполняет свою функцию в экономике.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9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требования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9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размещение определяется не случайно: одни отрасли требуют сырья, другие — рабочей силы, третьи — развитой инфраструктуры, а четвёртые — близости к рынку.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67095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7095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заводы, фермы, порты и офисные центры распределены неравномерно. Карта отражает не только производство, но и специализацию территорий.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40242" y="2447850"/>
            <a:ext cx="1726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кооперация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40242" y="3076400"/>
            <a:ext cx="1726800" cy="14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отрасль, тем сильнее она зависит от кооперации, технологий и логистики. География помогает увидеть эту взаимосвязь в пространстве.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отраслей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52500" y="4136875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карт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52500" y="4380612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карт помогает связать отрасли с природой, населением и путями сообщения. Так легче понять, почему одни территории специализируются, а другие остаются менее освоенными.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952500" y="3272086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размещения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52500" y="3515824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значков показывает концентрацию производства, транспорта или услуг. Скопления точек обычно означают промышленный район, а редкие значки — отдельные предприятия или пункты.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952500" y="2410631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детализация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952500" y="2654368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оценить масштаб и охват территории. На мелкомасштабной карте видны только крупные узлы, а на крупномасштабной — детальная структура районов и центров.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952500" y="1558578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952500" y="1802315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читать легенду: именно она расшифровывает значки, линии и цвета. Без неё карта отраслей превращается в набор непонятных условных символов.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отраслей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факторы совместно формируют выбор места для отрасли.
</a:t>
            </a:r>
            <a:endParaRPr lang="en-US" sz="15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рынки как направления размещения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ресурсную и рыночную логику размещения отраслей.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2485355"/>
            <a:ext cx="3777900" cy="1250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сектора экономики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сектора экономики различаются по роли в производственной цепочке: от создания сырья до выпуска товаров и предоставления услуг.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Секторы взаимосвязаны: без сырья нет переработки, а без услуг невозможно устойчивое развитие экономики.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отраслей мирового хозяйства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объединяет добычу топлива, его перемещение и производство энергии. Развитая инфраструктура делает такие районы особенно устойчивыми и одновременно зависимыми от сетей.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концентрация ТЭК связана с топливной базой, транспортом и энергосетями, а не только с объёмом добычи.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географии мирового хозяйства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добывают сырьё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6479100" y="63930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районы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479100" y="104075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Австралия, Канада, Россия, Чили и ЮАР выделяются крупными запасами руд и угля. Именно поэтому добыча часто формирует отдельные промышленные районы вдали от больших городов.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479100" y="30593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479100" y="3460800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меняет ландшафты, потребляет воду и усиливает экологическую нагрузку. Поэтому рядом с месторождениями особенно важны рекультивация земель, контроль выбросов и безопасность производства.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06250" y="1849450"/>
            <a:ext cx="2188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и зависимость
</a:t>
            </a:r>
            <a:endParaRPr lang="en-US" sz="1290" dirty="0"/>
          </a:p>
        </p:txBody>
      </p:sp>
      <p:sp>
        <p:nvSpPr>
          <p:cNvPr id="13" name="Text 7"/>
          <p:cNvSpPr txBox="1"/>
          <p:nvPr/>
        </p:nvSpPr>
        <p:spPr>
          <a:xfrm>
            <a:off x="3906250" y="2250775"/>
            <a:ext cx="2188800" cy="12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территорий характерны вахтовые посёлки, длинные транспортные плечи и сильная зависимость от мирового спроса. Цена на сырьё напрямую влияет на занятость и доходы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заводы стоят именно там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сила и спрос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Обрабатывающие предприятия тяготеют к районам, где есть квалифицированные работники, развитая инфраструктура и устойчивый спрос. Поэтому фабрики редко стоят «в пустоте» и почти всегда включены в сеть городов и путей сообщения.
</a:t>
            </a:r>
            <a:endParaRPr lang="en-US" sz="662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на расстоянии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путь до поставщиков и покупателей, тем ниже издержки на сырьё, хранение и доставку. Именно поэтому многие заводы возникают возле крупных агломераций, портов и транспортных узлов.
</a:t>
            </a:r>
            <a:endParaRPr lang="en-US" sz="696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ядра мира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Азия, Западная Европа и Северо-восток США сформировали мощные промышленные пояса благодаря накопленному капиталу, технологиям, научной базе и давним традициям производства.
</a:t>
            </a:r>
            <a:endParaRPr lang="en-US" sz="696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кластера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территорий усиливается в кластерах, где рядом работают предприятия, поставщики, исследовательские центры и логистика. Такое соседство ускоряет обмен знаниями и делает выпуск продукции более конкурентоспособным.
</a:t>
            </a:r>
            <a:endParaRPr lang="en-US" sz="6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 мировые цепочки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распределение стадий производства и движения продукции между странами и мировыми центрами машиностроения.
</a:t>
            </a:r>
            <a:endParaRPr lang="en-US" sz="14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36900" y="1518781"/>
            <a:ext cx="4189200" cy="32155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Химия: сырьё, вода, экология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60150" y="1640853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база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60150" y="1845475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начинается с сырья: нефти, газа, солей, фосфатов и серы. Поэтому многие предприятия размещаются рядом с добычей, нефтепереработкой и крупными транспортными узлами.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60150" y="4038097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0150" y="4242719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требует строгого контроля выбросов, очистки сточных вод и безопасного хранения веществ. Экологические ограничения нередко определяют, где можно строить новые предприятия, а где нет.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660150" y="3239016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инновации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60150" y="3443638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химические узлы часто соседствуют с научными центрами, где разрабатываются новые материалы, удобрения, полимеры и фармацевтические продукты. Знания становятся таким же фактором размещения, как сырьё.
</a:t>
            </a:r>
            <a:endParaRPr lang="en-US" sz="780" dirty="0"/>
          </a:p>
        </p:txBody>
      </p:sp>
      <p:sp>
        <p:nvSpPr>
          <p:cNvPr id="16" name="Text 8"/>
          <p:cNvSpPr txBox="1"/>
          <p:nvPr/>
        </p:nvSpPr>
        <p:spPr>
          <a:xfrm>
            <a:off x="660150" y="2439934"/>
            <a:ext cx="3784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энергия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660150" y="2644556"/>
            <a:ext cx="3784800" cy="3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химических процессов нужны большие объёмы воды и надёжные энергетические ресурсы. Это делает особенно важными речные бассейны, морские порты и районы с устойчивым снабжением.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5025" y="1491146"/>
            <a:ext cx="4177800" cy="32231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9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и дешёвый труд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952500" y="4136875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дешево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952500" y="4380612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простоту части операций, современная лёгкая промышленность зависит от дизайна, качества тканей, стандартов и брендов. Конкуренция идёт не только по цене, но и по образу продукции.
</a:t>
            </a:r>
            <a:endParaRPr lang="en-US" sz="786" dirty="0"/>
          </a:p>
        </p:txBody>
      </p:sp>
      <p:sp>
        <p:nvSpPr>
          <p:cNvPr id="12" name="Text 4"/>
          <p:cNvSpPr txBox="1"/>
          <p:nvPr/>
        </p:nvSpPr>
        <p:spPr>
          <a:xfrm>
            <a:off x="952500" y="3272086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логистикой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52500" y="3515824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отрасли важны быстрый оборот товаров, простые транспортные схемы и близость к портам или крупным рынкам. Поэтому многие предприятия включены в международные цепочки поставок.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952500" y="2410631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952500" y="2654368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Бангладеш, Вьетнам, Индия и Турция стали заметными центрами благодаря массовому пошиву, большой численности работников и ориентации на экспорт, а не только на внутренний спрос.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952500" y="1558578"/>
            <a:ext cx="3513900" cy="1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издержки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952500" y="1802315"/>
            <a:ext cx="35139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Текстильные фабрики особенно чувствительны к стоимости труда, поэтому производство часто переносится в страны, где выпуск одежды и тканей обходится дешевле. Это повышает конкурентоспособность на мировом рынке.
</a:t>
            </a:r>
            <a:endParaRPr lang="en-US" sz="7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785" y="1715825"/>
            <a:ext cx="4840430" cy="198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специализация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609900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 тесно связана с агросырьём и рынком сбыта. Её размещение показывает, как сельское хозяйство и города соединяются в единую производственную цепочку.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758525" y="3763425"/>
            <a:ext cx="36729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сочетают крупную сырьевую базу, развитую переработку и удобный выход на внешние рынки.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76250" y="4693500"/>
            <a:ext cx="8191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мирового хозяйства и специализации стран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00" y="1697831"/>
            <a:ext cx="3777900" cy="28250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476250" y="450000"/>
            <a:ext cx="81915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сельскохозяйственной специализации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41325" y="1564825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сельского хозяйства связано не только с климатом, но и с типом хозяйства, который складывался исторически. Это хорошо видно при сравнении разных природных зон.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841325" y="3041050"/>
            <a:ext cx="3672900" cy="123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Зерновое земледелие преобладает на равнинах, плантации — в тропиках, а животноводство — в умеренных районах с устойчивой кормовой базой.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841325" y="4383500"/>
            <a:ext cx="3826500" cy="3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E81C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природно-географическим факторам размещения сельского хозяйства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675" y="1404814"/>
            <a:ext cx="8268600" cy="22205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700" dirty="0"/>
          </a:p>
        </p:txBody>
      </p:sp>
      <p:sp>
        <p:nvSpPr>
          <p:cNvPr id="10" name="Text 1"/>
          <p:cNvSpPr txBox="1"/>
          <p:nvPr/>
        </p:nvSpPr>
        <p:spPr>
          <a:xfrm>
            <a:off x="476250" y="450000"/>
            <a:ext cx="81915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экономика городов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01500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спрос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601500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тяготеет к городам, потому что здесь сосредоточены жители, предприятия, учебные заведения и административные функции. Чем выше плотность населения, тем больше спрос на сервис.
</a:t>
            </a:r>
            <a:endParaRPr lang="en-US" sz="696" dirty="0"/>
          </a:p>
        </p:txBody>
      </p:sp>
      <p:sp>
        <p:nvSpPr>
          <p:cNvPr id="13" name="Text 4"/>
          <p:cNvSpPr txBox="1"/>
          <p:nvPr/>
        </p:nvSpPr>
        <p:spPr>
          <a:xfrm>
            <a:off x="2676621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городской экономики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676621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банки, образование, медицина и связь образуют инфраструктуру повседневной и деловой жизни. Эти отрасли не производят вещи, но обеспечивают работу всей экономики.
</a:t>
            </a:r>
            <a:endParaRPr lang="en-US" sz="723" dirty="0"/>
          </a:p>
        </p:txBody>
      </p:sp>
      <p:sp>
        <p:nvSpPr>
          <p:cNvPr id="15" name="Text 6"/>
          <p:cNvSpPr txBox="1"/>
          <p:nvPr/>
        </p:nvSpPr>
        <p:spPr>
          <a:xfrm>
            <a:off x="4746848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эффект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46848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транспортные узлы усиливают рост услуг: рядом с вокзалами, аэропортами и портами концентрируются гостиницы, офисы, логистика и деловые центры. Транспорт превращает город в узел потоков.
</a:t>
            </a:r>
            <a:endParaRPr lang="en-US" sz="696" dirty="0"/>
          </a:p>
        </p:txBody>
      </p:sp>
      <p:sp>
        <p:nvSpPr>
          <p:cNvPr id="17" name="Text 8"/>
          <p:cNvSpPr txBox="1"/>
          <p:nvPr/>
        </p:nvSpPr>
        <p:spPr>
          <a:xfrm>
            <a:off x="6817073" y="3835900"/>
            <a:ext cx="1450800" cy="2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центры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817073" y="4192750"/>
            <a:ext cx="1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Нью-Йорк, Токио и Сингапур — примеры мировых центров услуг, где управляются финансы, коммуникации и международные потоки. Такие города влияют далеко за пределами своих стран.
</a:t>
            </a:r>
            <a:endParaRPr lang="en-US" sz="7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" y="0"/>
            <a:ext cx="356629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6250" y="450000"/>
            <a:ext cx="3092100" cy="13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глобальная отрасль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479150" y="10936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отдыха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79161" y="14528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Средиземноморье, Альпы, Карибы и Юго-Восточная Азия привлекают разные виды отдыха: пляжный, горный, экскурсионный и оздоровительный. Разнообразие спроса поддерживает круглогодичную занятость.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479150" y="320240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территории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79161" y="35616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приносит доход не только отелям, но и транспорту, торговле, общепиту и местным ремёслам. Однако он требует бережного отношения к среде и культурным памятникам.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905950" y="555625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культура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905941" y="91480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развивается там, где природная привлекательность сочетается с культурным наследием и удобным доступом. Поэтому побережья, горные районы и исторические города особенно заметны на туристической карте мира.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905950" y="2664350"/>
            <a:ext cx="2076296" cy="3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инфраструктуры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3905941" y="3023550"/>
            <a:ext cx="2076296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Безопасность, транспорт, гостиницы и общественное питание определяют, станет ли место массовым направлением. Даже богатые ресурсами территории проигрывают, если там не создана удобная инфраструктура.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0" y="1717544"/>
            <a:ext cx="7924200" cy="2809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1428" y="91874"/>
            <a:ext cx="6579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700" dirty="0"/>
          </a:p>
        </p:txBody>
      </p:sp>
      <p:sp>
        <p:nvSpPr>
          <p:cNvPr id="5" name="Text 1"/>
          <p:cNvSpPr txBox="1"/>
          <p:nvPr/>
        </p:nvSpPr>
        <p:spPr>
          <a:xfrm>
            <a:off x="476250" y="450000"/>
            <a:ext cx="81915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Разорванное производство в мире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476250" y="1051275"/>
            <a:ext cx="8191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глобальные цепочки добавленной стоимости распределяют стадии выпуска между разными странами и компаниями.
</a:t>
            </a:r>
            <a:endParaRPr lang="en-US" sz="1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1796575"/>
            <a:ext cx="8191500" cy="13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у каждой страны своя роль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76250" y="3667275"/>
            <a:ext cx="65313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отраслей показывает, что мировое хозяйство неравномерно и взаимосвязано одновременно. Ресурсы, труд, технологии и рынки создают разные экономические роли стран, а вместе — многоликую картину планеты.
</a:t>
            </a:r>
            <a:endParaRPr lang="en-US" sz="14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2026-07-27T02:29:41Z</dcterms:created>
  <dcterms:modified xsi:type="dcterms:W3CDTF">2026-07-27T02:29:41Z</dcterms:modified>
</cp:coreProperties>
</file>