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млекопитающих: общий обзор и ключевые темы
</a:t>
            </a:r>
            <a:endParaRPr lang="en-US" sz="2176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адаптируются к разным средам: земля, деревья, воздух и вода.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млекопитающих: богатство и распространение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класс с более чем 6500 видами. Они живут повсюду: от морозной Арктики до жарких пустынь и влажных тропиков. Это связано с их уникальными адаптациями, позволяющими обитать в самых разных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млекопитающие: особенности и примеры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наземных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млекопитающих — наземные. Волки и кабаны, олени и антилопы — все они прекрасно приспособлены к жизни на суше в лесах, степях и горах.
</a:t>
            </a:r>
            <a:endParaRPr lang="en-US" sz="97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 различаются по питанию: некоторые едят растения, как олени, другие охотятся, как волки, а кабаны — всеядные, что помогает им выживать в разных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их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саванны, горы и степи — все это дом для многих наземных млекопитающих, каждое из которых занимает свою нишу в экосистеме.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поведенческие адаптации наземных млекопитающих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скелет и сильные мышцы обеспечивают им выносливость и скорость при передвижении по земле.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лошадей и оленей копыта служат для быстрого бега и безопасности на разной поверхности.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имеют жевательные зубы, позволяющие эффективно перерабатывать растительную пищу.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волки, оснащены острыми клыками для ловли и удержания добычи.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наземных млекопитающих в экосистеме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регулируют плотность растительности, предотвращая её чрезмерный рост и сохраняя баланс в ландшафте.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популяции травоядных, не давая им уничтожить растительный покров.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разложение органики и перенос семян эти животные участвуют в почвообразовании и поддержании плодородия.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млекопитающие: жизнь на высоте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их труд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гнёзда и собирают запасы орехов. Они быстро передвигаются по ветвям, охотно спрыгивая с дерева на дерево, что помогает им избегать хищников.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Летяги — мастера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Летяги умеют планировать, используя кожистые перепонки между лапами. Это позволяет им перебегать с одного дерева на другое, уменьшая риск нападения.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 ленивцы в тропиках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развивают сложные навыки хватания и общения, а ленивцы медленно движутся, что помогает им экономить энергию в густых тропических лесах.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млекопитающие в различных климатах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древесные виды — белки, летяги и куницы — обитают преимущественно в хвойных и смешанных лесах.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регионах встречаются обезьяны, ленивцы и коалы, имеющие свои первичные места обитания.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российских лесов строят плотные гнёзда из веток и листьев для защиты от холода.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Летяги и куницы используют складки кожи или ловкость для перемещения между деревьями в условиях тайги.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древесных млекопитающих по миру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Амазонки и Африки обитают капуцины, ленивцы и колобусы — уникальные виды, каждый со своими особенностями.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России встречаются белки обыкновенные и летяги малые, приспособленные к холодным условиям.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коала — эндемик, питающийся исключительно эвкалиптом и приспособленный к местной флоре.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экологическая роль древесных млекопитающих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питаться преимущественно семенами и орехами, способствуя распространению лесных растений.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употребляют фрукты, листья и иногда насекомых, играя важную роль в семенном размножении и опылении.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Ленивцы питаются листьями, замедляя рост некоторых растений и влияя на структуру лесной растительности.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 древесных млекопитающих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акробат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острыми когтями и густым хвостом, белка уверенно балансирует и лазает по ветвям, быстро уклоняясь от хищников и собирая припасы на зиму.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 — медлительный обитатель тропиков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движения и длинные когти позволяют ленивцу оставаться незаметным среди деревьев тропических лесов Южной Америки, где он ведёт скрытный образ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 их высокоразвитые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обладают хватательными конечностями и социальным поведением, что способствует выживанию в сложной лесной среде и разнообразному питанию.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древесных млекопитающих к жизни на деревьях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мускулатура позволяет древесным млекопитающим совершать мощные прыжки с ветки на ветку и удерживаться на неровных поверхностях во время быстрого передвижения.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 и длинные пальцы обеспечивают надежный захват за кору и ветви, что помогает сохранять устойчивость и выполнять сложные маневры.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когти и подушечки на лапах способствуют плавному и бесшумному лазанию, уменьшая вероятность падений и улучшают сцепление с поверхностью.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координация движений нужна для балансировки на ветвях и быстрой реакции при опасности или поиске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группа: воздушные млекопитающие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полёта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обладают кожистыми крыльями, которые позволяют им активно летать на большие расстояния. Эта уникальная адаптация делает их единственными млекопитающими с настоящим полётом.
</a:t>
            </a:r>
            <a:endParaRPr lang="en-US" sz="82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эхолокации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навигации и охоты в темноте летучие мыши испускают ультразвуковые сигналы и улавливают отражённые эхо, благодаря чему точно определяют объекты и добычу.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слух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и модифицированные части черепа усиливают чувствительность к звукам, что помогает эффективнее ловить насекомых в ночное время и избегать препятствий.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роль летучих мышей в природе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свыше 1400 видов летучих мышей, различающихся размерами от нескольких граммов до полутора килограммов и размахом крыльев до 1,7 метра.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питаются разнообразной пищей: от насекомых и нектара до фруктов и даже рыбы, что отражает их экологическую гибкость.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опыливании растений и способствуют распространению семян, что важно для поддержания биоразнообразия.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регулируют популяции насекомых-вредителей, поддерживая баланс в экосистемах и уменьшая вред сельскому хозяйству.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группа: водные млекопитающие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тело китов и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и отсутствие шерсти снижают сопротивление воды, что позволяет китам и дельфинам быстро и эффективно передвигаться в океане.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 и теплоизоляция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обеспечивает теплоизоляцию в холодной воде и служит энергетическим резервом, особенно заметен у гренландских китов с жировым слоем до 50 см.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под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расположены на вершине головы, что позволяет быстро и удобно подниматься на поверхность для дыхания, минимизируя контакт с воздухом.
</a:t>
            </a:r>
            <a:endParaRPr lang="en-US" sz="104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водных млекопитающих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Гидродинамическая форма тела снижает водное сопротивление, позволяя более быстрое и энергосберегающее плавание в водной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трансформированы в плавники для манёвренности, а задние конечности у китов значительно редуцированы, что улучшает обтекаемость тела.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задерживать дыхание до часа позволяет совершать длительные погружения без выхода на поверхность, обеспечивая эффективный поиск пищи.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группа: подземные млекопитающие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под землей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млекопитающие, такие как кроты и слепыши, проводят большую часть жизни в норах, где копают сложные тоннели с помощью мощных когтей на передних лапах.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органов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минимальном зрении они полагаются на развитое обоняние и осязание с помощью вибрисс, что помогает ориентироваться в темноте и находить пищу.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глаза и уши находятся в углублениях и часто прикрыты кожей, что предотвращает попадание грязи и поддерживает комфорт в массивных подземных лабиринтах.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подземных млекопитающих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Клиновидная и обтекаемая форма головы облегчает прокладывание ходов в почве, уменьшая сопротивление и упрощая движение под землёй.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 многих видов слабое, но компенсируется острым обонянием и чувствительными вибриссами, способствующими эффективному ориентированию в темноте.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зубы помогают вскрывать корни растений и поедать насекомых, а компактное тело позволяет быстро продвигаться по узким подземным ходам.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и разнообразие экологических групп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экологическая группа млекопитающих обладает уникальными адаптациями, что обеспечивает их успешное выживание в разных условиях и средах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влияют на устойчивость экосистем через трофические цепи: хищники регулируют численность жертв, а травоядные влияют на растительность.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взаимодействие между группами поддерживает биоразнообразие и экологический баланс, необходимый для стабильности природных сообществ.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способствуют опылению и распространению семян, поддерживая жизненный цикл лесов и других биотопов.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экологических групп для экологии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экологических групп помогает понять, как млекопитающие приспосабливаются к средам, и выявить меры по сохранению их ареалов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примеров уязвимых видов, таких как морская корова или больные летучие мыши, демонстрирует последствия разрушения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каждой группы важно для предотвращения экологических дисбалансов и сохранения устойчивости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экологических групп для природы и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млекопитающих отражают многообразие приспособлений и ролей в природе. Их сохранение способствует поддержанию биоразнообразия и гармонии в экосистемах, важной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2026-05-09T15:31:32Z</dcterms:created>
  <dcterms:modified xsi:type="dcterms:W3CDTF">2026-05-09T15:31:32Z</dcterms:modified>
</cp:coreProperties>
</file>