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activities: как говорить о праздниках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игры, творчество и семейные традиции на 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activities: говорим о праздниках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описывать знакомые события из жизни: каникулы, выходные и семейные праздники. Ученики легко используют слова holiday, party, game, walk, picnic, present и movie, а также простые фразы I like… I usually… и We can…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 праздничные ритуалы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праздник начинается с привычных дел: decorating the house, having a family dinner, watching a movie и opening presents. Такие действия легко описывать короткими предложениями.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традиции помогают запомнить выражения every year, on holidays, with my family и together. Эти слова удобно использовать, когда рассказываешь о празднике дома.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фраз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подходят короткие ответы: We decorate the house. We eat together. We watch a film in the evening. Они звучат естественно и легко запоминаются.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ритуалы делают лексику личной и понятной. Ребёнок говорит не абстрактно, а о том, что действительно происходит дома во время праздников.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устной речью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описывает традицию, он тренирует Present Simple и учится строить связный ответ из двух-трёх предложений без лишней сложности.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дома: festive decorations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67100" y="7669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украшения относятся decorations, lights, balloons, banners, stars, candles, wreath и ribbon. Эти слова помогают назвать самые заметные детали праздничного интерьера.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267100" y="15022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 украшения, полезны слова red, green, gold, silver и bright. Они делают ответ точнее и помогают показать, как выглядит праздничная комната.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67100" y="2227137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можно показать, как дети cut paper stars, hang lights и decorate a room. Такие действия легко комментировать короткими фразами.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267100" y="2956499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обычного к праздничному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 проста: обычная комната может стать festive place, если добавить свет, цвета и несколько аккуратных деталей.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267100" y="368586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описать результат так: The room is bright. The decorations look beautiful. Это хороший способ соединить лексику и наблюдение.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диаграммы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праздничные занятия выбирают чаще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занятия обычно оказываются удобнее: они не зависят от погоды и не требуют долгой подготовки.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семейные и спокойные занятия; их проще назвать короткими английскими фразами.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занятия и английские слова для них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действие, время и материалы помогают быстро подобрать нужные английские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легче описать простыми предложениями и нужными глаголами.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Holiday activities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9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занятие и сказать об этом по-английски
</a:t>
            </a:r>
            <a:endParaRPr lang="en-US" sz="249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по времени, погоде, числу участников и безопасности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занятия: crafts and DIY projects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making cards, drawing holiday pictures и paper decorations. Такие задания не требуют сложных навыков, зато сразу дают видимый результат и помогают говорить о празднике.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базовые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crafts легко повторять colour, shape, glue, cut, draw и make. Эти слова часто встречаются в заданиях и помогают описывать процесс по шагам.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о результате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особенно полезны короткие описания: a colourful card, a paper star или a small gift. Так ученик учится не только делать, но и объяснять.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подарками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DIY projects хорошо сочетаются с темой праздников и подарков, потому что handmade decoration или simple ornament можно сделать своими руками и подарить близким.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занятия развивают словарный запас, аккуратность и уверенность в устной речи, потому что ребёнок легко называет предметы, действия и итог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еда: snacks, sweets and drinks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назвать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теме относятся cookies, cakes, cupcakes, hot chocolate, sandwiches, fruit, juice и tea. Это знакомые продукты, поэтому их легко использовать в ответе.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 кухне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 — bake, mix, pour, spread и decorate. Они помогают описать, как именно готовят праздничные угощения, а не только что получилось.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важно помнить про wash hands, adult help, hot oven и careful. Эти слова делают описание не только правильным, но и безопасным.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коротко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устного ответа подойдут фразы We make cookies. They look delicious. Такие реплики простые, но звучат естественно и связно.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может показать детей, которые украшают печенье или кексы. Это сразу связывает лексику еды с действием и праздничным настроением.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диаграммы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занятия на улице и движение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занятия удобно связывать с погодой и сезоном: слова outside, park, sunshine, snow и warm clothes помогают точнее описать ситуацию.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универсальными оказываются прогулки и игры во дворе; зимние занятия зависят от погоды сильнее.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88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6519" y="1830853"/>
            <a:ext cx="222188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487" y="1830853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57883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738" y="1830853"/>
            <a:ext cx="355500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 компании: words, rules, turns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 games помогают быстро повторять слова и тренировать очередность хода. В таких играх легко использовать короткие реплики: It’s your turn, My turn, Let’s play, and That is correct.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Викторины и вопросы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Quizzes подходят для проверки слов по теме праздников, еды и традиций. Учащиеся слушают question, выбирают answer и считают score, поэтому английские команды звучат естественно и понятно.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 без слов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Charades развивают понимание действий и простых глаголов. Ребёнок показывает holiday activity жестами, а команда угадывает, используя слова walk, sing, decorate, cook или take photos.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games учат договариваться и слушать друг друга. Когда игроки делятся на groups, им нужны слова rules, team, winner и short phrases for cooperation during the activity.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повторение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Puzzles, bingo и cards удобно использовать для закрепления лексики без напряжения. Они помогают повторять words many times, but in a friendly and relaxed holiday atmosphere.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и игровые слова на английском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holiday activities и правилам популярных игр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игры, количество игроков, примерное время и ключевые слова. Это помогает выбрать занятие по уровню сложности и длительности.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игры удобнее для урока и быстрого повторения слов, а более длинные подходят для семейного вечера и спокойной работы в группе.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Улыбки, которые хочется сохранить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праздничной фотографии дети стоят рядом и улыбаются в камеру. За ними видны balloons, lights and decorations, а в руках у них маленькие подарки. Такой снимок легко описать фразами: We are smiling. We are taking a photo.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весёлом моменте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фото показывает не только людей, но и важные детали праздника: costume, gift, album and funny moment. Такие изображения помогают детям рассказывать о событии простыми словами и вспоминать, что happened during the celebration.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кадр за столом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другом снимке семья сидит за столом с cookies, juice and tea. Кто-то наклоняется ближе к камере, кто-то держит чашку, и у всех праздничное настроение. Можно сказать: The room looks bright, and everyone is happy.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памятные моменты праздника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во время праздников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дети проверяют пространство, выбирают безопасные действия и помнят о помощи взрослых.
</a:t>
            </a:r>
            <a:endParaRPr lang="en-US" sz="15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занятия в разные сезоны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популярны trips, sports и outdoor games. В это время особенно полезны слова warm, sunny, park и fresh air, потому что они помогают описывать активный отдых.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улице холодно, дети чаще выбирают indoor games, baking и hot chocolate. Важны слова warm, inside и snow, потому что они помогают описать комфортный праздник дома.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подходят picnics, walks, planting flowers и simple crafts. Погода становится мягче, поэтому появляются слова sunny, rainy и outside, а занятия можно делать и дома, и на воздухе.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часто выбирают leaf crafts, reading days и family evenings. Погода меняется, и дети используют слова cold, rainy, inside и cosy, чтобы рассказать о празднике и занятиях дома.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holiday activities для 5 класса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 уличные занятия по сезонам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 погода меняет выбор holiday activities и помогает сравнивать привычки в разные времена года.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больше уличных занятий, зимой и осенью преобладают домашние; весной оба варианта почти равны.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занятия без больших затрат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67100" y="7669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 карандаши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holiday activities достаточно бумаги, карандашей и ножниц. Из них легко сделать открытки, рисунки и простые украшения, не тратя деньги на специальные материалы.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267100" y="15022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aloud и word games хорошо подходят для спокойного праздника дома. Они почти ничего не стоят, но помогают повторять английские слова и проводить время вместе.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267100" y="2227137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на свежем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Walking не требует покупок и подходит почти всем детям. Такая activity помогает отдохнуть, поговорить и увидеть знакомые места по-новому, особенно если идти вместе с семьёй.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67100" y="2956499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с музыкой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Cleaning with music превращает обычное дело в весёлое занятие. Дети слышат английские слова, двигаются и быстро замечают, что simple tasks могут быть useful and fun.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267100" y="368586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своими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cards — один из самых доступных вариантов праздника. Нужны только простые подручные предметы, а результат получается personal, colourful и meaningful for friends or family.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занятия с друзьями и одноклассниками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games помогают каждому участнику говорить коротко и понятно. Дети используют слова friend, group и team, а также фразы Let’s play together и Are you ready?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Мини-квесты и викторины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quests and quiz competitions делают встречу более живой. Участники invite друг друга, choose tasks and share answers, поэтому английская речь звучит естественно и по делу.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подарки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Exchanging small gifts учит быть внимательными и вежливыми. Дети могут сказать Great job! или Here you are! и тренировать слова share, fun и join в коротком общении.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a shared playlist подходит для спокойного праздника в компании. Ученики обсуждают songs, listen together and react, что помогает говорить по-английски без длинных и сложных фраз.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одного праздничного дня на английском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можно чередовать спокойные и активные занятия в течение дня. Это помогает детям планировать праздник и говорить о нём простыми фразами.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quiet activities и active activities делает день удобным, разнообразным и понятным для устного ответа в 5 классе.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дневного плана по теме holiday activities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holiday activities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activities помогают говорить о праздниках просто и уверенно: через действия, еду, игры, сезон и безопасность. Полезнее всего короткие фразы, которые можно сразу использовать в жизни.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2026-05-30T10:36:40Z</dcterms:created>
  <dcterms:modified xsi:type="dcterms:W3CDTF">2026-05-30T10:36:40Z</dcterms:modified>
</cp:coreProperties>
</file>