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Наследница Киевской Руси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Галицко-Волынское княжество продолжило жизнь Древней Руси после Киева.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это княжество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княжество стало самым сильным на юго-западе Руси. Здесь правили князья, спорили бояре, работали мастера, а города жили шумно и богато, словно на большом древнем празднике.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находилось княжество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западной Руси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Княжество располагалось на территории нынешней западной Украины. Здесь были удобные дороги, плодородные поля и леса, поэтому земли хорошо подходили для жизни и хозяйства.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места проходили пути в Польшу, Венгрию и другие европейские страны. Купцы могли быстро везти товары, а города получали всё больше богатства и гостей.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города стояли рядом с реками и оживлёнными дорогами. Такая местность помогала и торговле, и защите, а ещё делала княжество заметным среди соседей.
</a:t>
            </a:r>
            <a:endParaRPr lang="en-US" sz="10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Мстиславич объединяет земли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Собрал Галич и Волынь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1199 году Роман Мстиславич объединил два сильных края в одно княжество. Так появилось государство, которое стало серьёзной силой среди русских земель.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Укреплял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хотел, чтобы в стране было меньше смут и больше порядка. Он усиливал власть правителя, чтобы государство не рассыпалось, как плохо собранный домик из кубиков.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заметным правителем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Романе княжество стало играть важную роль в политике Руси. Его правление показало, что западнорусские земли могут быть сильными и самостоятельными.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будущего могущества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Мстиславич заложил фундамент для дальнейшего развития княжества. Именно поэтому его считают одним из создателей сильного Галицко-Волынского государства.
</a:t>
            </a:r>
            <a:endParaRPr lang="en-US" sz="10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Княжеская власть и бояре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79177" y="1484350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бояре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княжестве жили богатые и влиятельные бояре. Они нередко хотели решать важные дела вместе с князем, а иногда и спорили с ним за власть.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78249" y="1484350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Непростое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таких споров править страной было трудно. Князю приходилось быть не только смелым, но и очень осторожным, чтобы не поссориться с сильными людьми.
</a:t>
            </a:r>
            <a:endParaRPr lang="en-US" sz="1075" dirty="0"/>
          </a:p>
        </p:txBody>
      </p:sp>
      <p:sp>
        <p:nvSpPr>
          <p:cNvPr id="11" name="Text 4"/>
          <p:cNvSpPr txBox="1"/>
          <p:nvPr/>
        </p:nvSpPr>
        <p:spPr>
          <a:xfrm>
            <a:off x="6670076" y="1484368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был нужен всем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княжеская власть была крепкой, государство лучше сохраняло единство. Тогда города спокойнее развивались, а жители чувствовали себя увереннее и защищённее.
</a:t>
            </a:r>
            <a:endParaRPr lang="en-US" sz="10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Галицкий — самый известный правитель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век: начало 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Даниил, сын Романа Мстиславича, правил в XIII веке. Он унаследовал трудное, но важное дело — укрепить княжество и сохранить его силу.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восстанавливал разрушенные города, укреплял крепости и заботился о защите людей. Благодаря этому княжество становилось крепче и спокойнее.
</a:t>
            </a:r>
            <a:endParaRPr lang="en-US" sz="851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1253 год: королевская корона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получил королевскую корону, и это стало большим признанием его государства. Для княжества это было почти как получить почётную медаль в огромной исторической игре.
</a:t>
            </a:r>
            <a:endParaRPr lang="en-US" sz="8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рынки и ремёсла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стучали молотки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мастерских кузнецы ковали ножи, замки и детали для оружия. От их работы зависела жизнь города, потому что без крепких железных вещей не обойтись ни в доме, ни в походе.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Рынок, где всё шумело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рынках люди продавали хлеб, соль, ткани и изделия мастеров. Здесь встречались купцы из разных мест, поэтому на площади всегда было многолюдно, громко и очень интересно.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лепили посуду, кожевники делали прочные вещи из кожи, а ювелиры создавали украшения. Каждый мастер вносил свой вклад, и город становился богаче, красивее и живее.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Галич был не просто торговым городом: он входил в число главных центров княжества и приносил ему богатство благодаря соли.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центрами княжества считались Галич и Владимир-Волынский.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столицах Галицко-Волынского княжества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32723"/>
            <a:ext cx="794400" cy="70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498" y="3751892"/>
            <a:ext cx="794400" cy="635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Владимир-Волынский и другие центры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Владимир-Волынский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был важной опорой княжеской власти. Здесь находились княжеский двор и укрепления, а жители помогали держать порядок и поддерживать жизнь всего княжества.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особое значение получил Холм. Даниил Галицкий укреплял здесь своё правление, поэтому город стал важным местом для власти, защиты и управления землями.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постройки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центрах строили храмы, княжеские дворы и оборонительные стены. Такие постройки делали города сильнее и помогали им удерживать единство княжества.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 защита земли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 башни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строили крепкие стены, башни и крепости. Они помогали отражать нападения врагов и делали города настоящими каменными щитами для жителей.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места для обороны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часто ставили на высоких холмах или в выгодных местах у дорог. Так защитникам было легче замечать опасность и удерживать врага подальше.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стояла крепость, жители чувствовали себя увереннее. За стенами можно было спрятаться в трудный час, а значит, жить и работать было спокойнее.
</a:t>
            </a:r>
            <a:endParaRPr lang="en-US" sz="10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крепло княжество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из ослабления Киева выросло сильное Галицко-Волынское княжество.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памяти: Галицко-Волынская летопись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50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записали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бережно сохранила рассказы о князьях, походах, городах и важных решениях. Благодаря ей мы узнаём не только о войнах, но и о повседневной жизни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90848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ценна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из главных источников по истории княжества. Без таких записей многие события XIII века остались бы для нас загадкой, как спрятанный сундук без ключа.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1541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узнали учёные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летописи историки восстанавливают, как жили горожане, чем занимались мастера и какие трудности переживала страна. Она помогает увидеть прошлое гораздо яснее.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книги и вера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на высоком холме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из городов звонили колокола, а люди спешили к храму. Там молились, слушали чтение и чувствовали себя частью большого древнерусского мира. Каменные стены и иконы напоминали о прочных традициях.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переписчика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тёплой светёлке переписчик аккуратно выводил буквы на пергаменте. Рядом лежали краски для миниатюр и готовая рукопись. Так книги сохранялись и передавали знания от одного поколения к другому.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соседями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Княжество стояло рядом с Польшей, Венгрией и Литвой. Из-за этого его земли часто оказывались на пути торговцев, послов и воинов.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и союзы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правители могли договариваться с галицко-волынскими князьями о мире, поддержке или совместных действиях. Иногда дружба помогала сильнее мечей.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 войны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мир получался не всегда. За земли, города и влияние нередко приходилось сражаться, поэтому княжество постоянно держало наготове дружины и крепости.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Монголо-татарское нашествие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79177" y="1484350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 Руси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 веке монгольское нашествие принесло на русские земли разорение и страх. Многие города пострадали, а людям пришлось заново строить дома и защищать свои семьи.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3678249" y="1484350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дань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Князьям приходилось признавать зависимость и платить дань. Это было нелегко: часть сил уходила не на развитие, а на выживание и сохранение власти.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70076" y="1484368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Галицко-Волынское княжество не исчезло сразу. Его правители старались удержать землю, восстановить порядок и не дать стране распасться окончательно.
</a:t>
            </a:r>
            <a:endParaRPr lang="en-US" sz="10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ослаблению княжества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внутренние трудности и внешнее давление постепенно ослабляли государство.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княжество унаследовало от Киевской Руси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княжестве сохранялись привычные для Руси формы правления: князь, дружина и бояре. Эта система помогала управлять землями и защищать города, даже когда времена были непростыми.
</a:t>
            </a:r>
            <a:endParaRPr lang="en-US" sz="948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вера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продолжали строить храмы, молиться и соблюдать церковные обычаи. Вера соединяла жителей разных городов и напоминала им о корнях Древней Руси.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переписанные книги и уважение к грамоте показывали, что древнерусская культура жила дальше. Знания не терялись, а переходили от одного поколения к другому.
</a:t>
            </a:r>
            <a:endParaRPr lang="en-US" sz="1007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работали ремесленники, торговцы и строители, как и в других русских землях. Такие центры делали княжество живым, шумным и очень важным для всей страны.
</a:t>
            </a:r>
            <a:endParaRPr lang="en-US" sz="10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 имена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933675" y="3679950"/>
            <a:ext cx="2247300" cy="9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1253 год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Даниил получил королевскую корону. Это событие стало важным знаком признания княжества и вошло в историю как очень яркий момент.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933675" y="2513250"/>
            <a:ext cx="2247300" cy="9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правил Даниил Галицкий. Он укреплял города, заботился о защите страны и старался сохранить её силу.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933675" y="1346550"/>
            <a:ext cx="2247300" cy="9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1199 год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Мстиславич объединил Галич и Волынь. Так началось сильное государство, которое смогло заметно повлиять на жизнь русских земель.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государство важно для истории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50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Руси продолжилась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упадка Киева Галицко-Волынское княжество помогло сохранить древнерусскую жизнь. Оно стало одним из центров, где старые традиции не исчезли, а продолжали работать.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90848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княжестве росли города, оживали рынки и трудились мастера. Это показывает, как люди на русских землях умели строить, торговать и создавать полезные вещи.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1541" y="1378225"/>
            <a:ext cx="25623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княжества помогает представить, как жили люди много веков назад. Она словно окно в далёкое время, в которое очень интересно заглянуть.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история не остановилась в Киеве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Галицко-Волынское княжество показало, что традиции Киевской Руси продолжались дальше. Оно объединило земли, укрепило города и сохранило память о прошлом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2026-05-26T11:08:26Z</dcterms:created>
  <dcterms:modified xsi:type="dcterms:W3CDTF">2026-05-26T11:08:26Z</dcterms:modified>
</cp:coreProperties>
</file>