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xⁿ: как меняется график при разных n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задаёт форму, симметрию и поведение графика.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степенные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функции помогают описывать площадь, объём и масштабирование. По ним легко понять, почему квадрат и куб растут по-разному, а графики y = x, y = x² и y = x³ становятся базовыми ориентирами в алгебре.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 y задаётся для каждого x однозначно.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каждому аргументу соответствует только один результат, поэтому график строится по точкам и остаётся непрерывным по виду.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функции y = xⁿ; учебный курс алгебры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при разных x и 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помогает увидеть влияние чётности степени и знака аргумента.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чётной степени противоположные числа дают одинаковый результат, а при нечётной — разные по знаку.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xⁿ для x = -2, -1, 0, 1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графика степеней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 = x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случай степенной функции. График проходит через начало координат и идёт под углом, одинаково увеличивая y при росте x. Он служит отправной точкой для сравнения с более сложными степенями.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 кубическая кривая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y = x² график поднимается вверх с обеих сторон и выглядит симметрично, как раскрытая чаша. У y = x³ кривая проходит через начало координат, а слева уходит вниз, справа — вверх, образуя плавную S-форму.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при разных степенях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как быстро меняется значение функции при одинаковых x. Особенно заметна разница между малым и большим по модулю числом.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n, тем сильнее график «сжимается» около нуля при |x|&lt;1 и растёт при |x|&gt;1.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y = xⁿ для x = -2, -1, 0, 1, 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положительное, то и y положительное; если x отрицательное, то результат тоже отрицательный. Поэтому график нечётной степени повторяет знак аргумента.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получается y = 0, поэтому график всегда проходит через начало координат. Эта точка помогает быстро проверить правильность построения.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 располагаются в первой и третьей четвертях. Слева от нуля график уходит вниз, а справа — вверх, создавая характерную плавную кривую.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функций нет зеркальной симметрии относительно оси Oy. Вместо этого точки по разные стороны начала координат соответствуют друг другу при одинаковом модуле x.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степени: основные свойства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степени: основные свойства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верхние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графики располагаются в первой и второй четвертях. Слева и справа от нуля они поднимаются вверх, а точка (0,0) служит самой нижней точкой.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чётной степени симметричен относительно оси Oy. Левая и правая части выглядят одинаково, как отражение в зеркале.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чисел a и -a получаются одинаковые значения функции. Это удобно проверять на примерах: (-2)² и 2² дают один и тот же результат.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неотрицательны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чётной степени любое число, кроме нуля, даёт положительный результат. Поэтому график не опускается ниже оси Ox и может только касаться её в начале координат.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xⁿ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графика в школьном курсе алгебры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 при чётных и нечётных 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смотреть на пару чисел -a и a. Для чётной степени их значения одинаковы, а для нечётной — противоположны, и это сразу подсказывает общий вид графика.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нечётная, знак результата совпадает со знаком аргумента. Поэтому точки по разные стороны нуля оказываются в противоположных четвертях и дают центральную симметрию.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чётная, точки с одинаковым модулем x лежат на одной высоте. Из-за этого левая и правая части графика выглядят зеркально относительно оси Oy.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чётность показателя влияет на знак значений, симметрию и расположение графика на 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чётностью степени: она определяет не только знак значений, но и общий вид графика.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xⁿ из школьного курса алгебры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чётных и нечётных степеней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 x, которые удобно запоминать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1 значение функции всегда равно 1, независимо от показателя n. Если на рисунке точка (1,1) отсутствует, значит, график построен неверно или допущена ошибка в вычислениях.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всегда получаем y = 0, потому что любое натуральное возведение нуля в степень остаётся нулём. Эта точка помогает быстро проверить, проходит ли график через начало координат.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один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−1 ответ зависит от чётности степени: для чётного n получается 1, для нечётного — −1. Эти две точки особенно удобны для быстрой проверки симметрии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увеличении 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x рост степени меняет значение очень по-разному: числа меньше 1 уменьшаются, а числа больше 1 быстро увеличиваются.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n усиливает контраст: около нуля график опускается ниже, а при больших x поднимается всё резче.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для x = 0,5 и x = 2 при n = 1, 2, 3, 4, 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чётное, отрицательные и положительные x дают одинаковые y. Слева от нуля функция убывает, а справа — возрастает, образуя форму с минимумом в (0,0).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связана с правилами степеней: нечётная степень сохраняет знак, а чётная делает отрицательные числа положительными. Отсюда и разное поведение графиков.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нечётное, функция сохраняет знак числа. Поэтому она возрастает на всей числовой прямой и проходит через начало координат без разрыва направления.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знакомыми жизненными примерами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увеличивается в 3 раза, его площадь возрастает в 9 раз. Формула S = a² наглядно показывает, как степень связывает длину стороны и результат вычисления.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ребра куба в 2 раза объём становится в 8 раз больше. Формула V = a³ помогает увидеть, что даже небольшое изменение стороны сильно влияет на итог.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 скорость роста величины. Поэтому функция y = xⁿ удобна для объяснения масштабирования: чем больше n, тем сильнее отличаются маленькие и большие значения x.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для функций y = x² и y = x³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проходят через точки с x = 0 и x = 1, но по-разному ведут себя слева от нуля: это хорошо видно на точечной диаграмме.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 даёт только неотрицательные значения, а нечётная сохраняет знак аргумента. Именно это создаёт различие между двумя графиками.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значений функции y = x² и y = x³ для x = −2, −1, 0, 1, 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Путаем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график y = x² рисуют как будто он должен быть похож на y = x³. Но у чётной степени обе стороны поднимаются вверх одинаково, а у нечётной одна часть идёт вниз, другая — вверх.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минус превращается в плюс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появляется при вычислении значений для отрицательного x. Ученик забывает, что при чётной степени минус исчезает, а при нечётной сохраняется. Из-за этого точки на графике оказываются не на своих местах.
</a:t>
            </a:r>
            <a:endParaRPr lang="en-US" sz="1027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y = xⁿ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точек для построения графика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точек обычно достаточно, чтобы увидеть форму графика, проверить вычисления и определить, какая симметрия должна получиться.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точек сразу показывает различие между чётной и нечётной степенью, поэтому его удобно использовать для построения и самопроверки.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значений функции y = xⁿ для x = −2, −1, 0, 1, 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 y = xⁿ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n график симметричен относительно оси Oy. Значения слева и справа от нуля совпадают, поэтому кривая выглядит как зеркальное отражение самой себя.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n определяет, как выглядит график: насколько он крутой, где расположен и какие значения принимает. Один и тот же x может дать очень разные результаты при разных степенях.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график имеет центральную симметрию относительно начала координат. Знак y повторяет знак x, и кривая проходит из III четверти в I.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(0,0), (1,1) и (−1,1) или (−1, −1) помогают быстро проверить правильность построения. Если они не совпадают, значит, в вычислениях или симметрии есть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одна формула, разные 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xⁿ показывает, как один закон меняет форму при разной степени. Чётность n задаёт симметрию, а величина показателя — крутизну и характер роста графика.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2026-05-30T01:49:13Z</dcterms:created>
  <dcterms:modified xsi:type="dcterms:W3CDTF">2026-05-30T01:49:13Z</dcterms:modified>
</cp:coreProperties>
</file>