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наш общий дом в космосе. Она удивляет красотой, жизнью и добрыми открытиями.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маленькая планета Земля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третья планета от Солнца. Здесь не слишком жарко и не слишком холодно, поэтому могут жить растения, животные и люди. Вода и воздух делают её особенно удобной для жизни.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планета для жизни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12 742 км
</a:t>
            </a:r>
            <a:endParaRPr lang="en-US" sz="8905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 примерный диаметр Земли, и по этому размеру видно, насколько она огромна и в то же время уязвима.
</a:t>
            </a:r>
            <a:endParaRPr lang="en-US" sz="215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такая большая планета нуждается в бережном отношении. На ней поместились леса, моря, горы, пустыни и льды.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Синяя планета из космоса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40964" y="1441725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воды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орбиты Земля выглядит синей, потому что океаны покрывают большую часть её поверхности. Вода отражает свет и делает планету особенно яркой и узнаваемой.
</a:t>
            </a:r>
            <a:endParaRPr lang="en-US" sz="1052" dirty="0"/>
          </a:p>
        </p:txBody>
      </p:sp>
      <p:sp>
        <p:nvSpPr>
          <p:cNvPr id="14" name="Text 3"/>
          <p:cNvSpPr txBox="1"/>
          <p:nvPr/>
        </p:nvSpPr>
        <p:spPr>
          <a:xfrm>
            <a:off x="942175" y="2216249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расположены материки, острова, страны и города. Это место, где живут люди, растут деревья и бегают животные, каждый по-своему важный и интересный.
</a:t>
            </a:r>
            <a:endParaRPr lang="en-US" sz="1052" dirty="0"/>
          </a:p>
        </p:txBody>
      </p:sp>
      <p:sp>
        <p:nvSpPr>
          <p:cNvPr id="15" name="Text 4"/>
          <p:cNvSpPr txBox="1"/>
          <p:nvPr/>
        </p:nvSpPr>
        <p:spPr>
          <a:xfrm>
            <a:off x="1355540" y="2990774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над планетой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облака словно мягкий шарф окутывают Землю. Они помогают удерживать влагу и делают вид нашей планеты из космоса ещё красивее.
</a:t>
            </a:r>
            <a:endParaRPr lang="en-US" sz="1052" dirty="0"/>
          </a:p>
        </p:txBody>
      </p:sp>
      <p:sp>
        <p:nvSpPr>
          <p:cNvPr id="16" name="Text 5"/>
          <p:cNvSpPr txBox="1"/>
          <p:nvPr/>
        </p:nvSpPr>
        <p:spPr>
          <a:xfrm>
            <a:off x="1001723" y="3765299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дом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не просто красивая картинка. Это общий дом для всех живых существ, поэтому её нужно беречь так же заботливо, как любимую комнату.
</a:t>
            </a:r>
            <a:endParaRPr lang="en-US" sz="10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главное богатство Земли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дают воду растениям, животным и людям. Они похожи на живые дорожки, по которым вода путешествует по Земле и питает природу.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 покрывают огромные пространства и помогают планете выглядеть голубой. В них живут рыбы, киты, дельфины и множество других морских обитателей.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хранят очень много пресной воды. Они находятся в холодных местах и медленно двигаются, как огромные белые реки из льда.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каждый день. Если беречь её и не загрязнять, природе будет легче, а всем живым существам — намного безопаснее и спокойнее.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нас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9192" y="1461210"/>
            <a:ext cx="351707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окружает слой воздуха, который называется атмосферой. Он помогает жить людям и животным, а ещё защищает планету, словно невидимое тёплое одеяло.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91759" y="2506225"/>
            <a:ext cx="351707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есть кислород. Именно им дышат люди, птицы, звери и многие другие живые существа, даже если они совсем маленькие и незаметные.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3500" y="3551214"/>
            <a:ext cx="33624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помогает сохранять тепло и защищает Землю от опасностей из космоса. Без неё жизнь на нашей планете была бы невозможна.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горы и пустыни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материке можно увидеть высокие горы, густые леса и жаркие пустыни. Люди живут в городах и деревнях, а рядом с ними прячутся удивительные уголки природы. Карта помогает увидеть, как разнообразна суша нашей планеты.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 большая дорога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соединяют разные части Земли, будто огромные водные дороги. По ним путешествуют корабли, а в глубине живут рыбы, киты и другие морские жители. Без океанов планета выглядела бы совсем иначе.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всего на Земле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глобус, видно, что воды на Земле намного больше, чем кажется с земли. Материки выглядят как большие острова среди голубого пространства. Именно поэтому карту Земли так интересно рассматривать снова и снова.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карте Земли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сменяются день и ночь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24200" y="256246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всё время вращается вокруг своей оси. Один полный оборот занимает примерно сутки, поэтому изменения происходят каждый день.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76675" y="256246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света и тьмы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сторона планеты повернута к Солнцу, там наступает день. На другой стороне в это время уже ночь, и многие животные отдыхают.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сменяются времена года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76253" y="2364449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тает, появляются ручьи и молодая зелень. Природа просыпается после зимнего сна, а птицы возвращаются и поют громче обычного.
</a:t>
            </a:r>
            <a:endParaRPr lang="en-US" sz="801" dirty="0"/>
          </a:p>
        </p:txBody>
      </p:sp>
      <p:sp>
        <p:nvSpPr>
          <p:cNvPr id="11" name="Text 3"/>
          <p:cNvSpPr txBox="1"/>
          <p:nvPr/>
        </p:nvSpPr>
        <p:spPr>
          <a:xfrm>
            <a:off x="2801186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тепло и светло. Растения растут быстро, дети гуляют дольше, а солнце будто старается подарить всем побольше света.
</a:t>
            </a:r>
            <a:endParaRPr lang="en-US" sz="801" dirty="0"/>
          </a:p>
        </p:txBody>
      </p:sp>
      <p:sp>
        <p:nvSpPr>
          <p:cNvPr id="12" name="Text 4"/>
          <p:cNvSpPr txBox="1"/>
          <p:nvPr/>
        </p:nvSpPr>
        <p:spPr>
          <a:xfrm>
            <a:off x="4726093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желтеют, краснеют и опадают. Воздух становится прохладнее, а деревья готовятся к зимнему отдыху.
</a:t>
            </a:r>
            <a:endParaRPr lang="en-US" sz="801" dirty="0"/>
          </a:p>
        </p:txBody>
      </p:sp>
      <p:sp>
        <p:nvSpPr>
          <p:cNvPr id="13" name="Text 5"/>
          <p:cNvSpPr txBox="1"/>
          <p:nvPr/>
        </p:nvSpPr>
        <p:spPr>
          <a:xfrm>
            <a:off x="6651032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идёт снег, и земля надевает белую шубу. Дни становятся короткими, а многие животные и растения пережидают холодное время.
</a:t>
            </a:r>
            <a:endParaRPr lang="en-US" sz="8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дышать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похож на большой зелёный дом. Деревья очищают воздух и дают кислород, а ещё укрывают зверей и птиц от ветра и холода. В таком доме всегда кипит жизнь, даже если снаружи тихо.
</a:t>
            </a:r>
            <a:endParaRPr lang="en-US" sz="881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цветы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не просто жужжат, будто маленькие вертолёты. Они помогают цветам, перенося пыльцу, а значит, поддерживают появление плодов и новых растений. Без них многим растениям было бы трудно продолжать свой путь.
</a:t>
            </a:r>
            <a:endParaRPr lang="en-US" sz="777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в почве
</a:t>
            </a:r>
            <a:pPr algn="ctr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живут под землёй и делают почву рыхлой и полезной. Благодаря им вода и воздух легче попадают к корням растений. Даже такие маленькие жители природы выполняют очень важную работу.
</a:t>
            </a:r>
            <a:endParaRPr lang="en-US" sz="812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команда природы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на одной планете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дома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в деревнях, посёлках и больших городах. Где бы они ни жили, всем нужны дом, школа, дорога и место, где можно лечиться и отдыхать.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 дома, ухаживают за улицами, выращивают растения и создают всё необходимое для жизни. Но важно помнить: удобства не должны вредить природе и будущему планеты.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человеку нужны вода, чистый воздух, еда и безопасная земля. Без этих простых вещей жизнь становится трудной, а планете приходится работать как будто с двойной нагрузкой.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делает Землю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не мусорят, экономят ресурсы и берегут зелёные места, Земля остаётся красивой и здоровой. Это похоже на добрый уход за большим общим домом.
</a:t>
            </a:r>
            <a:endParaRPr lang="en-US" sz="10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 Земле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Мусор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Брошенные пакеты, бутылки и обёртки портят дворы, леса и берега рек. Мусор разносится ветром, попадает в воду и мешает животным находить чистое место для жизни.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Грязный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от машин, заводов и костров делает воздух тяжёлым и неприятным. Когда воздуха становится меньше чистого, людям и животным труднее дышать и чувствовать себя хорошо.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деревья срубают слишком часто, птицам и зверям негде жить, а почва становится слабее. Лес не успевает отдыхать и защищать землю от высыхания.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Растрата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трата воды, электричества и других полезных вещей тоже вредит Земле. Чем меньше мы экономим, тем больше нужно добывать, а природе это совсем не нравится.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воду и воздух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59225" y="1461204"/>
            <a:ext cx="33624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Закрываем кран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не нужна, кран лучше закрыть сразу. Так вода не убежит зря, а её хватит и для дома, и для растений, и для всех важных дел.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391800" y="2506214"/>
            <a:ext cx="33624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Дышим чище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пешком или ехать на велосипеде, воздух вокруг станет чище. Это полезно и для природы, и для людей, которым хочется дышать легко, а не как после пробежки.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773500" y="3551214"/>
            <a:ext cx="33624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полезные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дома можно привыкнуть экономить свет, воду и силы. Такие маленькие действия не требуют волшебства, но каждый день помогают Земле быть здоровее и аккуратнее.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мусора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Ищем подходящую урну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каждый мусор можно бросать в одно место. Если рядом есть специальные контейнеры, ими стоит пользоваться. Это помогает дворам оставаться чистыми и аккуратными.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Разделяем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мусор нужно разделить на бумагу, пластик, стекло и пищевые отходы. Когда вещи лежат отдельно, их легче переработать и превратить в новые полезные материалы.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Сдаём на переработку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Бумагу, пластик и стекло можно отправить туда, где из них сделают новые предметы. Так отходов становится меньше, а полезных вещей — больше.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Убираем за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прогулки, игры или пикника важно собрать всё, что осталось, и выбросить в урну. Чистая улица выглядит лучше и не пугает прохожих грустным мусором.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лес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помогают делать воздух чище и приятнее для дыхания. Лес словно большой зелёный фильтр, который работает тихо, но очень старательно.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земли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удерживают почву, чтобы её не смывало дождём и не уносил ветер. Благодаря лесу земля остаётся крепкой и не высыхает слишком быстро.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птицы, белки, насекомые и многие другие обитатели. Для них деревья — это и дом, и укрытие, и место для поиска еды.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деревья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сажать деревья и беречь парки, лесов станет больше, а природе будет легче. Один маленький саженец сегодня может вырасти в большой помощник завтра.
</a:t>
            </a:r>
            <a:endParaRPr lang="en-US" sz="8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на льдине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осторожно идёт по льду и ищет добычу. Ему нужен холодный дом и чистое море. Если лёд тает слишком быстро, медведю становится труднее жить и находить пищу для себя и детёнышей.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у цветка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пчела летит от цветка к цветку и переносит пыльцу. Кажется, работа крошечная, но без неё многим растениям было бы трудно появляться и давать плоды. Пчёлы очень трудолюбивы, почти как крошечные лётчики.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 в океане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 живёт в воде, играет в волнах и общается с другими дельфинами. Ему нужна чистая морская вода и спокойное пространство. Если в океане появляется мусор, дельфинам становится опасно и неудобно.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обитателей Земли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Земля движется в Солнечной системе
</a:t>
            </a:r>
            <a:endParaRPr lang="en-US" sz="2836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16375" y="2412986"/>
            <a:ext cx="19476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рядом с Солнцем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находится на удобном расстоянии от Солнца. Благодаря этому на ней не слишком жарко и не слишком холодно, а вода может оставаться жидкой.
</a:t>
            </a:r>
            <a:endParaRPr lang="en-US" sz="1152" dirty="0"/>
          </a:p>
        </p:txBody>
      </p:sp>
      <p:sp>
        <p:nvSpPr>
          <p:cNvPr id="10" name="Text 3"/>
          <p:cNvSpPr txBox="1"/>
          <p:nvPr/>
        </p:nvSpPr>
        <p:spPr>
          <a:xfrm>
            <a:off x="3692741" y="1547507"/>
            <a:ext cx="19476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вокруг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всё время движется по своему большому кругу вокруг Солнца. На этот путь уходит целый год, и именно так меняются времена года.
</a:t>
            </a:r>
            <a:endParaRPr lang="en-US" sz="1152" dirty="0"/>
          </a:p>
        </p:txBody>
      </p:sp>
      <p:sp>
        <p:nvSpPr>
          <p:cNvPr id="11" name="Text 4"/>
          <p:cNvSpPr txBox="1"/>
          <p:nvPr/>
        </p:nvSpPr>
        <p:spPr>
          <a:xfrm>
            <a:off x="6241070" y="3055664"/>
            <a:ext cx="19476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издалека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Землю из космоса, она кажется маленькой и хрупкой. Поэтому важно помнить: это наш единственный дом, и его нужно беречь.
</a:t>
            </a:r>
            <a:endParaRPr lang="en-US" sz="11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 для большой планеты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40964" y="1441725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ломать ветки, рвать без причины цветы или тревожить гнёзда. Природа любит аккуратных гостей, а не тех, кто ведёт себя как ураган на прогулке.
</a:t>
            </a:r>
            <a:endParaRPr lang="en-US" sz="1052" dirty="0"/>
          </a:p>
        </p:txBody>
      </p:sp>
      <p:sp>
        <p:nvSpPr>
          <p:cNvPr id="14" name="Text 3"/>
          <p:cNvSpPr txBox="1"/>
          <p:nvPr/>
        </p:nvSpPr>
        <p:spPr>
          <a:xfrm>
            <a:off x="942175" y="2216249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Выключать лишний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лампа не нужна, её лучше выключить. Так экономится электричество, а дома и в школе привычка становится полезной и совсем несложной.
</a:t>
            </a:r>
            <a:endParaRPr lang="en-US" sz="1052" dirty="0"/>
          </a:p>
        </p:txBody>
      </p:sp>
      <p:sp>
        <p:nvSpPr>
          <p:cNvPr id="15" name="Text 4"/>
          <p:cNvSpPr txBox="1"/>
          <p:nvPr/>
        </p:nvSpPr>
        <p:spPr>
          <a:xfrm>
            <a:off x="1355540" y="2990774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мытьё рук и закрытый кран помогают сохранить много воды. Это простое дело, которое не требует суперсилы, зато очень нравится Земле.
</a:t>
            </a:r>
            <a:endParaRPr lang="en-US" sz="1052" dirty="0"/>
          </a:p>
        </p:txBody>
      </p:sp>
      <p:sp>
        <p:nvSpPr>
          <p:cNvPr id="16" name="Text 5"/>
          <p:cNvSpPr txBox="1"/>
          <p:nvPr/>
        </p:nvSpPr>
        <p:spPr>
          <a:xfrm>
            <a:off x="1001723" y="3765299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чистоту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бросать мусор на землю и убирать за собой, двор и класс остаются чистыми. Чистое место приятнее всем — людям, животным и даже настроению.
</a:t>
            </a:r>
            <a:endParaRPr lang="en-US" sz="10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общая ответственность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509400"/>
            <a:ext cx="36156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Планета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принадлежит не одному человеку, а всем людям, животным и растениям. Поэтому каждый поступок, даже самый маленький, влияет на жизнь вокруг нас.
</a:t>
            </a:r>
            <a:endParaRPr lang="en-US" sz="1182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432800"/>
            <a:ext cx="36156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Беречь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заботиться о природе не только на праздниках и уроках, а каждый день. Если привычка становится доброй, она помогает планете без лишних слов.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3356200"/>
            <a:ext cx="36156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Думать о 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экономим ресурсы, не мусорим и помогаем живому миру, Земля остаётся красивой и дружелюбной. Так мы заботимся и о тех, кто будет жить после нас.
</a:t>
            </a:r>
            <a:endParaRPr lang="en-US" sz="11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Земля щедро дарит нам воду, воздух, еду и жизнь. Если беречь её каждый день, она останется красивой, тёплой и радостной для детей и взрослых.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наш единственный дом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2026-05-25T21:42:13Z</dcterms:created>
  <dcterms:modified xsi:type="dcterms:W3CDTF">2026-05-25T21:42:13Z</dcterms:modified>
</cp:coreProperties>
</file>