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имён существительных: как рождаются новые слова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из знакомых слов появляются новые имена существительные.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разбирать, как строятся слова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замечаем, из каких частей состоит слово, речь становится точнее, а разбор — понятнее. Это помогает быстрее находить нужные слова в упражнениях, диктантах и учебных текстах.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имя существительное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существительное появляется, когда у слова меняется строение и возникает новое значение. Так язык легко создаёт удобные названия для самых разных предметов и событий.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 хорошо показывают это: лес — лесник, мост — мостик, пар — пароход. Похожее слово не всегда значит то же самое.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— это часть речи, которая называет людей, животных, предметы, места, явления природы и чувства. Оно отвечает на вопросы кто? что?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главная часть родственных слов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общий смысл родственных слов: лес, лесок, лесник, лесной. По нему легко понять, к одной ли «семье» относятся слова. Иногда корень узнаётся сразу, почти как знакомое лицо.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корень так важен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одной семьи корень остаётся общим, а остальные части помогают создавать новые названия. Поэтому по корню можно быстро найти родственные слова и увидеть, как появляется новое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779938"/>
            <a:ext cx="658030" cy="6580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суффикс помогает словам меняться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маленький предмет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-ик-, -ок-, -к- часто делают слово короче и ласковее: домик, грибок, ручка. Получается новое название предмета, а не просто другая форма.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человека по занятию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-ник- и -тель- помогают называть людей по работе или роли: лесник, учитель. Такие слова очень нужны в школе, потому что они точно называют 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Придаёт ласковое звучание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суффикс меняет не только значение, но и настроение слова: книжка, звоночек, рученька. Слово звучит мягче, дружелюбнее и даже немного улыбчиво.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меняет значение слова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добавляет слову новое значение. В существительных она встречается реже, но всё же помогает назвать предмет, место или явление точнее.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подземелье, пригорок, бездорожье приставка помогает сразу понять, о каком признаке идёт речь. Она словно подсказывает, где находится предмет или чего ему не хватает.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подоконник приставка под- показывает расположение предмета. Такое маленькое начало слова может сильно изменить его смысл и сделать название более точным.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новое существительное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способа словообразования в простых школьных примерах.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помогают отличить родственные слова от просто похожих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словообразованию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смотреть на общий корень, смысл и строение слова. Тогда легче понять, как оно образовано, и не перепутать родство с простым сходством звучания.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Уменьшительно-ласкательные существительные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-ик-, -ок-, -очк-, -еньк- делают слова мягче и дружелюбнее: котик, домик, звоночек, рученька. Они помогают передать маленький размер или тёплое отношение.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 сказках, стихах и разговорной речи. Они звучат так, будто слово улыбается, — и это очень нравится детям.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Существительные, называющие людей по профессии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учитель, строитель, водитель, художник, повар называют людей по профессии, занятию или роли. Они нужны каждый день, потому что помогают говорить точно и понятно.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словах часто встречаются суффиксы -тель-, -ник-, -ист-, -ар-. По ним можно догадаться, что слово связано с человеком и его делом.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не просто назвать человека, а показать его занятие: лесник ухаживает за лесом, учитель учит, строитель строит. У каждого слова — своя важная работа.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текстах такие существительные встречаются очень часто. Чем лучше их узнавать, тем легче читать, писать и понимать, о ком идёт речь.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60" y="2687716"/>
            <a:ext cx="298573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706673"/>
            <a:ext cx="341226" cy="30331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687716"/>
            <a:ext cx="341226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687716"/>
            <a:ext cx="341226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названий мест и предметов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рядом с большим предметом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назвать не только сам предмет, но и маленькое место рядом с ним. Так появляются слова вроде подоконник, пригорок или побережье. Язык помогает нам точнее описывать мир вокруг.
</a:t>
            </a:r>
            <a:endParaRPr lang="en-US" sz="1322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Уменьшенное название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часто делают слово более маленьким и удобным. Дом становится домиком, стол — столиком, а гора — горкой. Такое название сразу подсказывает размер и настроение слова.
</a:t>
            </a:r>
            <a:endParaRPr lang="en-US" sz="1343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школьной и домашней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о школе, доме и природе дети часто используют такие новые существительные. Они встречаются в тетрадях, сказках и устных ответах, потому что звучат понятно и привычно.
</a:t>
            </a:r>
            <a:endParaRPr lang="en-US" sz="1333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название помогает говорить яснее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образовано удачно, мысль становится ясной и короткой. Вместо длинного объяснения можно сразу назвать нужный предмет, место или маленькую деталь. Это очень удобно в речи и письме.
</a:t>
            </a:r>
            <a:endParaRPr lang="en-US" sz="128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существительные из двух основ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существительное появляется, когда соединяются две основы и вместе называют один предмет или явление. Так работают слова самолёт, паровоз, снегопад и луноход: в каждом из них есть две смысловые части.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называют машины, явления природы или людей по действию. Они экономят речь: вместо длинного объяснения можно сказать одно точное слово, и сразу станет понятно, о чём идёт речь.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увидеть сложное слово, надо заметить обе основы и понять, что они не просто стоят рядом, а образуют новое значение. Тогда словообразование становится похожим на сборку конструктора — только из букв и смыслов.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соединительные гласные помогают сложным словам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Мостик между двумя основами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водопровод и паровоз между основами появляется соединительная гласная. Она помогает частям слова легко соединиться, будто строит маленький мостик. Без неё сложное слово звучало бы неровно и неудобно.
</a:t>
            </a:r>
            <a:endParaRPr lang="en-US" sz="1345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иногда пишется е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пешеход и камнепад соединение основ тоже проходит через гласную. Она помогает словам складываться в одно целое и делает чтение легче. Значит, буква не просто стоит в слове, а помогает ему дружить.
</a:t>
            </a:r>
            <a:endParaRPr lang="en-US" sz="13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не создаёт новое слово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слову изменяться по числам и падежам, но само слово остаётся тем же. Стол, стола, столу и столом — это разные формы одного и того же слова.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меняется только окончание, новое слово не появляется. Значение предмета остаётся прежним, а меняется лишь его место в предложении. Поэтому окончание не считают главным помощником словообразования.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существительное возникает тогда, когда меняется корень, добавляется суффикс или приставка, либо соединяются две основы. Именно эти части строят новое значение, а не окончание.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не перепутать словообразование и изменение формы слова. Если внимательно посмотреть на состав, сразу станет ясно: слово выросло или просто переоделось.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разбирать слово по составу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какая часть слова изменяется. Окончание показывает форму слова, но не отвечает за появление нового значения.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Выделить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основу — часть слова без окончания. Именно в основе скрыта главная часть смысла и будущего разбора.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Найти корень, приставку и суффикс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выделяют корень, а рядом с ним — приставку и суффикс, если они есть. Эти части показывают, как слово было образовано.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способ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части найдены, становится понятно, образовано ли слово суффиксальным, приставочным способом или сложением основ. Так разбор завершён.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способ образования слова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действий: от поиска родственного слова до определения суффиксального, приставочного или сложного способа.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новые существительные встречаются каждый день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существительные окружают нас в учебниках, сказках и стихах. В них легко встретить слова грибок, снежок или лесник, и каждое из них помогает ярко назвать предмет, человека или явление.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живут и в школьной жизни: в тетрадях, на уроках и в рассказах о доме и природе. Язык словно трудится без выходных, придумывая удобные названия для всего, что нас окружает.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разборе слов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путать родственные слова с просто похожими по звучанию. Если у слов нет общего корня и общего смысла, они не являются одной словообразовательной семьёй.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смотреть только на внешний вид слова и забывать про смысл. Чтобы не ошибиться, нужно проверять корень, части слова и значение. Тогда разбор будет точным, как у внимательного следопыта.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считать новой формой слова то, что на самом деле является только изменением окончания. Например, леса и лесом — это формы одного слова, а не новые существительные.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6982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1429" y="1779938"/>
            <a:ext cx="575777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примеры для закрепления темы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становится домиком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примере к слову добавляется суффикс, и появляется новое название маленького предмета. Слово звучит мягче и сразу вызывает образ уютного, небольшого домика.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превращается в книжку
</a:t>
            </a:r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новое существительное образуется с помощью суффикса, который делает слово ласковым и уменьшительным. Такое слово часто встречается в разговоре и в детских текстах.
</a:t>
            </a:r>
            <a:endParaRPr lang="en-US" sz="1362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снежок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появляется новое значение, связанное с маленьким количеством снега. Это удобный пример для упражнения: он короткий, знакомый и легко запоминается третьеклассникам.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и горка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слов хорошо видно, как меняется часть слова и смысл. Новое существительное называет маленький предмет или небольшое место, поэтому его легко узнать в тексте.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новых существительных уже раскрыт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понятно: существительные могут рождаться с помощью приставок, суффиксов и сложения основ. Если внимательно смотреть на состав слова, русский язык становится понятнее и даже немного веселее.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2026-05-22T01:38:20Z</dcterms:created>
  <dcterms:modified xsi:type="dcterms:W3CDTF">2026-05-22T01:38:20Z</dcterms:modified>
</cp:coreProperties>
</file>